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8"/>
  </p:notesMasterIdLst>
  <p:sldIdLst>
    <p:sldId id="256" r:id="rId2"/>
    <p:sldId id="258" r:id="rId3"/>
    <p:sldId id="306" r:id="rId4"/>
    <p:sldId id="263" r:id="rId5"/>
    <p:sldId id="265" r:id="rId6"/>
    <p:sldId id="308" r:id="rId7"/>
    <p:sldId id="307" r:id="rId8"/>
    <p:sldId id="259" r:id="rId9"/>
    <p:sldId id="310" r:id="rId10"/>
    <p:sldId id="261" r:id="rId11"/>
    <p:sldId id="262" r:id="rId12"/>
    <p:sldId id="309" r:id="rId13"/>
    <p:sldId id="275" r:id="rId14"/>
    <p:sldId id="270" r:id="rId15"/>
    <p:sldId id="321" r:id="rId16"/>
    <p:sldId id="322" r:id="rId17"/>
    <p:sldId id="323" r:id="rId18"/>
    <p:sldId id="324" r:id="rId19"/>
    <p:sldId id="269" r:id="rId20"/>
    <p:sldId id="276" r:id="rId21"/>
    <p:sldId id="311" r:id="rId22"/>
    <p:sldId id="315" r:id="rId23"/>
    <p:sldId id="327" r:id="rId24"/>
    <p:sldId id="282" r:id="rId25"/>
    <p:sldId id="313" r:id="rId26"/>
    <p:sldId id="326" r:id="rId27"/>
    <p:sldId id="314" r:id="rId28"/>
    <p:sldId id="312" r:id="rId29"/>
    <p:sldId id="325" r:id="rId30"/>
    <p:sldId id="281" r:id="rId31"/>
    <p:sldId id="330" r:id="rId32"/>
    <p:sldId id="328" r:id="rId33"/>
    <p:sldId id="329" r:id="rId34"/>
    <p:sldId id="331" r:id="rId35"/>
    <p:sldId id="332" r:id="rId36"/>
    <p:sldId id="333" r:id="rId37"/>
  </p:sldIdLst>
  <p:sldSz cx="9144000" cy="5143500" type="screen16x9"/>
  <p:notesSz cx="6858000" cy="9144000"/>
  <p:embeddedFontLst>
    <p:embeddedFont>
      <p:font typeface="Lexend" panose="020B0604020202020204" charset="0"/>
      <p:regular r:id="rId39"/>
      <p:bold r:id="rId40"/>
    </p:embeddedFont>
    <p:embeddedFont>
      <p:font typeface="Manjari" panose="020B0604020202020204" charset="0"/>
      <p:regular r:id="rId41"/>
      <p:bold r:id="rId42"/>
    </p:embeddedFont>
    <p:embeddedFont>
      <p:font typeface="Calibri" panose="020F050202020403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5A270B-389D-4AEE-8CE3-4B8B7074F9A4}">
  <a:tblStyle styleId="{455A270B-389D-4AEE-8CE3-4B8B7074F9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5" d="100"/>
          <a:sy n="95" d="100"/>
        </p:scale>
        <p:origin x="1459" y="3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9"/>
        <p:cNvGrpSpPr/>
        <p:nvPr/>
      </p:nvGrpSpPr>
      <p:grpSpPr>
        <a:xfrm>
          <a:off x="0" y="0"/>
          <a:ext cx="0" cy="0"/>
          <a:chOff x="0" y="0"/>
          <a:chExt cx="0" cy="0"/>
        </a:xfrm>
      </p:grpSpPr>
      <p:sp>
        <p:nvSpPr>
          <p:cNvPr id="1850" name="Google Shape;1850;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1" name="Google Shape;1851;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12fc2de9d9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5" name="Google Shape;1945;g12fc2de9d9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d1bf8d60a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6" name="Google Shape;1976;gd1bf8d60a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827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d1bf8d60a4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5" name="Google Shape;2285;gd1bf8d60a4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20f41e19245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0" name="Google Shape;2130;g20f41e19245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20f41e19245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0" name="Google Shape;2130;g20f41e19245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80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20f41e19245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0" name="Google Shape;2130;g20f41e19245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0778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7"/>
        <p:cNvGrpSpPr/>
        <p:nvPr/>
      </p:nvGrpSpPr>
      <p:grpSpPr>
        <a:xfrm>
          <a:off x="0" y="0"/>
          <a:ext cx="0" cy="0"/>
          <a:chOff x="0" y="0"/>
          <a:chExt cx="0" cy="0"/>
        </a:xfrm>
      </p:grpSpPr>
      <p:sp>
        <p:nvSpPr>
          <p:cNvPr id="2098" name="Google Shape;2098;g20f41e19245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9" name="Google Shape;2099;g20f41e19245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7100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7"/>
        <p:cNvGrpSpPr/>
        <p:nvPr/>
      </p:nvGrpSpPr>
      <p:grpSpPr>
        <a:xfrm>
          <a:off x="0" y="0"/>
          <a:ext cx="0" cy="0"/>
          <a:chOff x="0" y="0"/>
          <a:chExt cx="0" cy="0"/>
        </a:xfrm>
      </p:grpSpPr>
      <p:sp>
        <p:nvSpPr>
          <p:cNvPr id="2098" name="Google Shape;2098;g20f41e19245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9" name="Google Shape;2099;g20f41e19245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3918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g20f41e1924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5" name="Google Shape;2105;g20f41e1924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d1bf8d60a4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d1bf8d60a4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433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g20f41e19245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7" name="Google Shape;2407;g20f41e19245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999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g20f41e19245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7" name="Google Shape;2407;g20f41e19245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341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g20f41e19245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7" name="Google Shape;2407;g20f41e19245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g20f41e19245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7" name="Google Shape;2407;g20f41e19245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638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g20f41e19245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7" name="Google Shape;2407;g20f41e19245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318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g20f41e19245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7" name="Google Shape;2407;g20f41e19245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8737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g20f41e19245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7" name="Google Shape;2407;g20f41e19245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540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g20f41e19245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7" name="Google Shape;2407;g20f41e19245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827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32775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d1bf8d60a4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d1bf8d60a4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d1bf8d60a4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d1bf8d60a4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8985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d1bf8d60a4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d1bf8d60a4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9637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d1bf8d60a4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d1bf8d60a4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655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d1bf8d60a4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d1bf8d60a4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6251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d1bf8d60a4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d1bf8d60a4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0796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3628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d1bf8d60a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d1bf8d60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400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272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5969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r="990" b="901"/>
          <a:stretch/>
        </p:blipFill>
        <p:spPr>
          <a:xfrm>
            <a:off x="0" y="0"/>
            <a:ext cx="9144003" cy="5143500"/>
          </a:xfrm>
          <a:prstGeom prst="rect">
            <a:avLst/>
          </a:prstGeom>
          <a:noFill/>
          <a:ln>
            <a:noFill/>
          </a:ln>
        </p:spPr>
      </p:pic>
      <p:grpSp>
        <p:nvGrpSpPr>
          <p:cNvPr id="10" name="Google Shape;10;p2"/>
          <p:cNvGrpSpPr/>
          <p:nvPr/>
        </p:nvGrpSpPr>
        <p:grpSpPr>
          <a:xfrm>
            <a:off x="4718095" y="472054"/>
            <a:ext cx="101875" cy="134875"/>
            <a:chOff x="3928495" y="333391"/>
            <a:chExt cx="101875" cy="134875"/>
          </a:xfrm>
        </p:grpSpPr>
        <p:grpSp>
          <p:nvGrpSpPr>
            <p:cNvPr id="11" name="Google Shape;11;p2"/>
            <p:cNvGrpSpPr/>
            <p:nvPr/>
          </p:nvGrpSpPr>
          <p:grpSpPr>
            <a:xfrm>
              <a:off x="3928495" y="379241"/>
              <a:ext cx="44700" cy="42600"/>
              <a:chOff x="3928495" y="379241"/>
              <a:chExt cx="44700" cy="42600"/>
            </a:xfrm>
          </p:grpSpPr>
          <p:sp>
            <p:nvSpPr>
              <p:cNvPr id="12" name="Google Shape;12;p2"/>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 name="Google Shape;14;p2"/>
            <p:cNvGrpSpPr/>
            <p:nvPr/>
          </p:nvGrpSpPr>
          <p:grpSpPr>
            <a:xfrm>
              <a:off x="3985670" y="425666"/>
              <a:ext cx="44700" cy="42600"/>
              <a:chOff x="3928495" y="379241"/>
              <a:chExt cx="44700" cy="42600"/>
            </a:xfrm>
          </p:grpSpPr>
          <p:sp>
            <p:nvSpPr>
              <p:cNvPr id="15" name="Google Shape;15;p2"/>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 name="Google Shape;17;p2"/>
            <p:cNvGrpSpPr/>
            <p:nvPr/>
          </p:nvGrpSpPr>
          <p:grpSpPr>
            <a:xfrm>
              <a:off x="3985670" y="333391"/>
              <a:ext cx="44700" cy="42600"/>
              <a:chOff x="3928495" y="379241"/>
              <a:chExt cx="44700" cy="42600"/>
            </a:xfrm>
          </p:grpSpPr>
          <p:sp>
            <p:nvSpPr>
              <p:cNvPr id="18" name="Google Shape;18;p2"/>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 name="Google Shape;20;p2"/>
          <p:cNvGrpSpPr/>
          <p:nvPr/>
        </p:nvGrpSpPr>
        <p:grpSpPr>
          <a:xfrm>
            <a:off x="202343" y="-216228"/>
            <a:ext cx="8657567" cy="5537627"/>
            <a:chOff x="202343" y="-216228"/>
            <a:chExt cx="8657567" cy="5537627"/>
          </a:xfrm>
        </p:grpSpPr>
        <p:grpSp>
          <p:nvGrpSpPr>
            <p:cNvPr id="21" name="Google Shape;21;p2"/>
            <p:cNvGrpSpPr/>
            <p:nvPr/>
          </p:nvGrpSpPr>
          <p:grpSpPr>
            <a:xfrm>
              <a:off x="495055" y="4312458"/>
              <a:ext cx="2156910" cy="506908"/>
              <a:chOff x="4891825" y="3495059"/>
              <a:chExt cx="1351193" cy="317552"/>
            </a:xfrm>
          </p:grpSpPr>
          <p:sp>
            <p:nvSpPr>
              <p:cNvPr id="22" name="Google Shape;22;p2"/>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 name="Google Shape;28;p2"/>
            <p:cNvGrpSpPr/>
            <p:nvPr/>
          </p:nvGrpSpPr>
          <p:grpSpPr>
            <a:xfrm>
              <a:off x="8328721" y="-57203"/>
              <a:ext cx="204128" cy="1115878"/>
              <a:chOff x="6605329" y="191675"/>
              <a:chExt cx="127876" cy="699040"/>
            </a:xfrm>
          </p:grpSpPr>
          <p:sp>
            <p:nvSpPr>
              <p:cNvPr id="29" name="Google Shape;29;p2"/>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 name="Google Shape;31;p2"/>
            <p:cNvGrpSpPr/>
            <p:nvPr/>
          </p:nvGrpSpPr>
          <p:grpSpPr>
            <a:xfrm>
              <a:off x="4148615" y="-158755"/>
              <a:ext cx="1493520" cy="615774"/>
              <a:chOff x="5301012" y="396272"/>
              <a:chExt cx="935614" cy="385751"/>
            </a:xfrm>
          </p:grpSpPr>
          <p:sp>
            <p:nvSpPr>
              <p:cNvPr id="32" name="Google Shape;32;p2"/>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 name="Google Shape;35;p2"/>
            <p:cNvGrpSpPr/>
            <p:nvPr/>
          </p:nvGrpSpPr>
          <p:grpSpPr>
            <a:xfrm>
              <a:off x="983733" y="132957"/>
              <a:ext cx="1064856" cy="813093"/>
              <a:chOff x="3843246" y="357910"/>
              <a:chExt cx="667078" cy="509361"/>
            </a:xfrm>
          </p:grpSpPr>
          <p:sp>
            <p:nvSpPr>
              <p:cNvPr id="36" name="Google Shape;36;p2"/>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 name="Google Shape;39;p2"/>
            <p:cNvGrpSpPr/>
            <p:nvPr/>
          </p:nvGrpSpPr>
          <p:grpSpPr>
            <a:xfrm>
              <a:off x="202343" y="-216228"/>
              <a:ext cx="1337026" cy="826702"/>
              <a:chOff x="3421261" y="191675"/>
              <a:chExt cx="837578" cy="517886"/>
            </a:xfrm>
          </p:grpSpPr>
          <p:sp>
            <p:nvSpPr>
              <p:cNvPr id="40" name="Google Shape;40;p2"/>
              <p:cNvSpPr/>
              <p:nvPr/>
            </p:nvSpPr>
            <p:spPr>
              <a:xfrm>
                <a:off x="3421261" y="679724"/>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3442573" y="191675"/>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 name="Google Shape;42;p2"/>
            <p:cNvGrpSpPr/>
            <p:nvPr/>
          </p:nvGrpSpPr>
          <p:grpSpPr>
            <a:xfrm>
              <a:off x="8240578" y="3983385"/>
              <a:ext cx="619332" cy="1338013"/>
              <a:chOff x="6850421" y="775628"/>
              <a:chExt cx="398541" cy="861012"/>
            </a:xfrm>
          </p:grpSpPr>
          <p:sp>
            <p:nvSpPr>
              <p:cNvPr id="43" name="Google Shape;43;p2"/>
              <p:cNvSpPr/>
              <p:nvPr/>
            </p:nvSpPr>
            <p:spPr>
              <a:xfrm>
                <a:off x="6850421" y="1604672"/>
                <a:ext cx="34100" cy="31969"/>
              </a:xfrm>
              <a:custGeom>
                <a:avLst/>
                <a:gdLst/>
                <a:ahLst/>
                <a:cxnLst/>
                <a:rect l="l" t="t" r="r" b="b"/>
                <a:pathLst>
                  <a:path w="15" h="15" extrusionOk="0">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138138" y="775628"/>
                <a:ext cx="31969" cy="31969"/>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6861077" y="794810"/>
                <a:ext cx="387885" cy="814124"/>
              </a:xfrm>
              <a:custGeom>
                <a:avLst/>
                <a:gdLst/>
                <a:ahLst/>
                <a:cxnLst/>
                <a:rect l="l" t="t" r="r" b="b"/>
                <a:pathLst>
                  <a:path w="182" h="382" extrusionOk="0">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 name="Google Shape;46;p2"/>
            <p:cNvGrpSpPr/>
            <p:nvPr/>
          </p:nvGrpSpPr>
          <p:grpSpPr>
            <a:xfrm>
              <a:off x="4718095" y="4438582"/>
              <a:ext cx="1064856" cy="813093"/>
              <a:chOff x="3843246" y="357910"/>
              <a:chExt cx="667078" cy="509361"/>
            </a:xfrm>
          </p:grpSpPr>
          <p:sp>
            <p:nvSpPr>
              <p:cNvPr id="47" name="Google Shape;47;p2"/>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0" name="Google Shape;50;p2"/>
          <p:cNvGrpSpPr/>
          <p:nvPr/>
        </p:nvGrpSpPr>
        <p:grpSpPr>
          <a:xfrm>
            <a:off x="538050" y="4042437"/>
            <a:ext cx="445675" cy="119073"/>
            <a:chOff x="3578973" y="2550931"/>
            <a:chExt cx="279193" cy="74593"/>
          </a:xfrm>
        </p:grpSpPr>
        <p:sp>
          <p:nvSpPr>
            <p:cNvPr id="51" name="Google Shape;51;p2"/>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 name="Google Shape;61;p2"/>
          <p:cNvGrpSpPr/>
          <p:nvPr/>
        </p:nvGrpSpPr>
        <p:grpSpPr>
          <a:xfrm>
            <a:off x="7203137" y="4819370"/>
            <a:ext cx="656605" cy="119073"/>
            <a:chOff x="6468929" y="3844579"/>
            <a:chExt cx="411329" cy="74593"/>
          </a:xfrm>
        </p:grpSpPr>
        <p:sp>
          <p:nvSpPr>
            <p:cNvPr id="62" name="Google Shape;62;p2"/>
            <p:cNvSpPr/>
            <p:nvPr/>
          </p:nvSpPr>
          <p:spPr>
            <a:xfrm>
              <a:off x="6814190" y="3848841"/>
              <a:ext cx="66069" cy="66068"/>
            </a:xfrm>
            <a:custGeom>
              <a:avLst/>
              <a:gdLst/>
              <a:ahLst/>
              <a:cxnLst/>
              <a:rect l="l" t="t" r="r" b="b"/>
              <a:pathLst>
                <a:path w="29" h="29" extrusionOk="0">
                  <a:moveTo>
                    <a:pt x="2" y="14"/>
                  </a:moveTo>
                  <a:cubicBezTo>
                    <a:pt x="0" y="14"/>
                    <a:pt x="0" y="14"/>
                    <a:pt x="0" y="14"/>
                  </a:cubicBezTo>
                  <a:cubicBezTo>
                    <a:pt x="0" y="22"/>
                    <a:pt x="7" y="29"/>
                    <a:pt x="14" y="29"/>
                  </a:cubicBezTo>
                  <a:cubicBezTo>
                    <a:pt x="22" y="29"/>
                    <a:pt x="29" y="22"/>
                    <a:pt x="29" y="14"/>
                  </a:cubicBezTo>
                  <a:cubicBezTo>
                    <a:pt x="29" y="6"/>
                    <a:pt x="22" y="0"/>
                    <a:pt x="14" y="0"/>
                  </a:cubicBezTo>
                  <a:cubicBezTo>
                    <a:pt x="7" y="0"/>
                    <a:pt x="0" y="6"/>
                    <a:pt x="0" y="14"/>
                  </a:cubicBezTo>
                  <a:cubicBezTo>
                    <a:pt x="2" y="14"/>
                    <a:pt x="2" y="14"/>
                    <a:pt x="2" y="14"/>
                  </a:cubicBezTo>
                  <a:cubicBezTo>
                    <a:pt x="4" y="14"/>
                    <a:pt x="4" y="14"/>
                    <a:pt x="4" y="14"/>
                  </a:cubicBezTo>
                  <a:cubicBezTo>
                    <a:pt x="4" y="9"/>
                    <a:pt x="9" y="4"/>
                    <a:pt x="14" y="4"/>
                  </a:cubicBezTo>
                  <a:cubicBezTo>
                    <a:pt x="20" y="4"/>
                    <a:pt x="25" y="9"/>
                    <a:pt x="25" y="14"/>
                  </a:cubicBezTo>
                  <a:cubicBezTo>
                    <a:pt x="25" y="20"/>
                    <a:pt x="20" y="25"/>
                    <a:pt x="14" y="25"/>
                  </a:cubicBezTo>
                  <a:cubicBezTo>
                    <a:pt x="9" y="25"/>
                    <a:pt x="4" y="20"/>
                    <a:pt x="4" y="14"/>
                  </a:cubicBezTo>
                  <a:lnTo>
                    <a:pt x="2" y="1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6475324" y="3876548"/>
              <a:ext cx="343130" cy="8525"/>
            </a:xfrm>
            <a:custGeom>
              <a:avLst/>
              <a:gdLst/>
              <a:ahLst/>
              <a:cxnLst/>
              <a:rect l="l" t="t" r="r" b="b"/>
              <a:pathLst>
                <a:path w="161" h="4" extrusionOk="0">
                  <a:moveTo>
                    <a:pt x="161" y="0"/>
                  </a:moveTo>
                  <a:lnTo>
                    <a:pt x="0" y="0"/>
                  </a:lnTo>
                  <a:lnTo>
                    <a:pt x="0" y="4"/>
                  </a:lnTo>
                  <a:lnTo>
                    <a:pt x="161" y="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6468929" y="3844579"/>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5" name="Google Shape;65;p2"/>
          <p:cNvGrpSpPr/>
          <p:nvPr/>
        </p:nvGrpSpPr>
        <p:grpSpPr>
          <a:xfrm>
            <a:off x="-871550" y="-1016375"/>
            <a:ext cx="10667200" cy="7297950"/>
            <a:chOff x="-871550" y="-1016375"/>
            <a:chExt cx="10667200" cy="7297950"/>
          </a:xfrm>
        </p:grpSpPr>
        <p:sp>
          <p:nvSpPr>
            <p:cNvPr id="66" name="Google Shape;66;p2"/>
            <p:cNvSpPr/>
            <p:nvPr/>
          </p:nvSpPr>
          <p:spPr>
            <a:xfrm>
              <a:off x="-387625" y="186430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67" name="Google Shape;67;p2"/>
            <p:cNvSpPr/>
            <p:nvPr/>
          </p:nvSpPr>
          <p:spPr>
            <a:xfrm>
              <a:off x="-871550" y="211073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68" name="Google Shape;68;p2"/>
            <p:cNvSpPr/>
            <p:nvPr/>
          </p:nvSpPr>
          <p:spPr>
            <a:xfrm rot="5400000">
              <a:off x="2350025" y="551987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69" name="Google Shape;69;p2"/>
            <p:cNvSpPr/>
            <p:nvPr/>
          </p:nvSpPr>
          <p:spPr>
            <a:xfrm rot="5400000">
              <a:off x="5393950" y="-3608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0" name="Google Shape;70;p2"/>
            <p:cNvSpPr/>
            <p:nvPr/>
          </p:nvSpPr>
          <p:spPr>
            <a:xfrm rot="10800000">
              <a:off x="7894525" y="353183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1" name="Google Shape;71;p2"/>
            <p:cNvSpPr/>
            <p:nvPr/>
          </p:nvSpPr>
          <p:spPr>
            <a:xfrm rot="10800000">
              <a:off x="8378450" y="32854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sp>
        <p:nvSpPr>
          <p:cNvPr id="72" name="Google Shape;72;p2"/>
          <p:cNvSpPr txBox="1">
            <a:spLocks noGrp="1"/>
          </p:cNvSpPr>
          <p:nvPr>
            <p:ph type="ctrTitle"/>
          </p:nvPr>
        </p:nvSpPr>
        <p:spPr>
          <a:xfrm>
            <a:off x="1940848" y="1481275"/>
            <a:ext cx="5262300" cy="1585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73" name="Google Shape;73;p2"/>
          <p:cNvSpPr txBox="1">
            <a:spLocks noGrp="1"/>
          </p:cNvSpPr>
          <p:nvPr>
            <p:ph type="subTitle" idx="1"/>
          </p:nvPr>
        </p:nvSpPr>
        <p:spPr>
          <a:xfrm>
            <a:off x="1940825" y="3117900"/>
            <a:ext cx="5262300" cy="4758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600"/>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805"/>
        <p:cNvGrpSpPr/>
        <p:nvPr/>
      </p:nvGrpSpPr>
      <p:grpSpPr>
        <a:xfrm>
          <a:off x="0" y="0"/>
          <a:ext cx="0" cy="0"/>
          <a:chOff x="0" y="0"/>
          <a:chExt cx="0" cy="0"/>
        </a:xfrm>
      </p:grpSpPr>
      <p:pic>
        <p:nvPicPr>
          <p:cNvPr id="806" name="Google Shape;806;p15"/>
          <p:cNvPicPr preferRelativeResize="0"/>
          <p:nvPr/>
        </p:nvPicPr>
        <p:blipFill rotWithShape="1">
          <a:blip r:embed="rId2">
            <a:alphaModFix/>
          </a:blip>
          <a:srcRect r="990" b="901"/>
          <a:stretch/>
        </p:blipFill>
        <p:spPr>
          <a:xfrm>
            <a:off x="0" y="0"/>
            <a:ext cx="9144003" cy="5143500"/>
          </a:xfrm>
          <a:prstGeom prst="rect">
            <a:avLst/>
          </a:prstGeom>
          <a:noFill/>
          <a:ln>
            <a:noFill/>
          </a:ln>
        </p:spPr>
      </p:pic>
      <p:sp>
        <p:nvSpPr>
          <p:cNvPr id="807" name="Google Shape;807;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808" name="Google Shape;808;p15"/>
          <p:cNvGrpSpPr/>
          <p:nvPr/>
        </p:nvGrpSpPr>
        <p:grpSpPr>
          <a:xfrm flipH="1">
            <a:off x="189380" y="223138"/>
            <a:ext cx="8584545" cy="4702738"/>
            <a:chOff x="362675" y="223138"/>
            <a:chExt cx="8584545" cy="4702738"/>
          </a:xfrm>
        </p:grpSpPr>
        <p:grpSp>
          <p:nvGrpSpPr>
            <p:cNvPr id="809" name="Google Shape;809;p15"/>
            <p:cNvGrpSpPr/>
            <p:nvPr/>
          </p:nvGrpSpPr>
          <p:grpSpPr>
            <a:xfrm>
              <a:off x="362675" y="793000"/>
              <a:ext cx="130200" cy="126125"/>
              <a:chOff x="3935725" y="167575"/>
              <a:chExt cx="130200" cy="126125"/>
            </a:xfrm>
          </p:grpSpPr>
          <p:sp>
            <p:nvSpPr>
              <p:cNvPr id="810" name="Google Shape;810;p15"/>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11" name="Google Shape;811;p15"/>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12" name="Google Shape;812;p15"/>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813" name="Google Shape;813;p15"/>
            <p:cNvGrpSpPr/>
            <p:nvPr/>
          </p:nvGrpSpPr>
          <p:grpSpPr>
            <a:xfrm>
              <a:off x="2046988" y="4799750"/>
              <a:ext cx="130200" cy="126125"/>
              <a:chOff x="3935725" y="167575"/>
              <a:chExt cx="130200" cy="126125"/>
            </a:xfrm>
          </p:grpSpPr>
          <p:sp>
            <p:nvSpPr>
              <p:cNvPr id="814" name="Google Shape;814;p15"/>
              <p:cNvSpPr/>
              <p:nvPr/>
            </p:nvSpPr>
            <p:spPr>
              <a:xfrm>
                <a:off x="3935725" y="1675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15" name="Google Shape;815;p15"/>
              <p:cNvSpPr/>
              <p:nvPr/>
            </p:nvSpPr>
            <p:spPr>
              <a:xfrm>
                <a:off x="4000825" y="2017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16" name="Google Shape;816;p15"/>
              <p:cNvSpPr/>
              <p:nvPr/>
            </p:nvSpPr>
            <p:spPr>
              <a:xfrm>
                <a:off x="3935725" y="237300"/>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817" name="Google Shape;817;p15"/>
            <p:cNvGrpSpPr/>
            <p:nvPr/>
          </p:nvGrpSpPr>
          <p:grpSpPr>
            <a:xfrm>
              <a:off x="8845345" y="4235716"/>
              <a:ext cx="101875" cy="134875"/>
              <a:chOff x="3928495" y="333391"/>
              <a:chExt cx="101875" cy="134875"/>
            </a:xfrm>
          </p:grpSpPr>
          <p:grpSp>
            <p:nvGrpSpPr>
              <p:cNvPr id="818" name="Google Shape;818;p15"/>
              <p:cNvGrpSpPr/>
              <p:nvPr/>
            </p:nvGrpSpPr>
            <p:grpSpPr>
              <a:xfrm>
                <a:off x="3928495" y="379241"/>
                <a:ext cx="44700" cy="42600"/>
                <a:chOff x="3928495" y="379241"/>
                <a:chExt cx="44700" cy="42600"/>
              </a:xfrm>
            </p:grpSpPr>
            <p:sp>
              <p:nvSpPr>
                <p:cNvPr id="819" name="Google Shape;819;p15"/>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15"/>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1" name="Google Shape;821;p15"/>
              <p:cNvGrpSpPr/>
              <p:nvPr/>
            </p:nvGrpSpPr>
            <p:grpSpPr>
              <a:xfrm>
                <a:off x="3985670" y="425666"/>
                <a:ext cx="44700" cy="42600"/>
                <a:chOff x="3928495" y="379241"/>
                <a:chExt cx="44700" cy="42600"/>
              </a:xfrm>
            </p:grpSpPr>
            <p:sp>
              <p:nvSpPr>
                <p:cNvPr id="822" name="Google Shape;822;p15"/>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15"/>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4" name="Google Shape;824;p15"/>
              <p:cNvGrpSpPr/>
              <p:nvPr/>
            </p:nvGrpSpPr>
            <p:grpSpPr>
              <a:xfrm>
                <a:off x="3985670" y="333391"/>
                <a:ext cx="44700" cy="42600"/>
                <a:chOff x="3928495" y="379241"/>
                <a:chExt cx="44700" cy="42600"/>
              </a:xfrm>
            </p:grpSpPr>
            <p:sp>
              <p:nvSpPr>
                <p:cNvPr id="825" name="Google Shape;825;p15"/>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15"/>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27" name="Google Shape;827;p15"/>
            <p:cNvGrpSpPr/>
            <p:nvPr/>
          </p:nvGrpSpPr>
          <p:grpSpPr>
            <a:xfrm>
              <a:off x="6507442" y="4803287"/>
              <a:ext cx="449076" cy="119073"/>
              <a:chOff x="7108302" y="2550931"/>
              <a:chExt cx="281323" cy="74593"/>
            </a:xfrm>
          </p:grpSpPr>
          <p:sp>
            <p:nvSpPr>
              <p:cNvPr id="828" name="Google Shape;828;p15"/>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15"/>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15"/>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15"/>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15"/>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15"/>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15"/>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15"/>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15"/>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15"/>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8" name="Google Shape;838;p15"/>
            <p:cNvGrpSpPr/>
            <p:nvPr/>
          </p:nvGrpSpPr>
          <p:grpSpPr>
            <a:xfrm>
              <a:off x="1667825" y="233212"/>
              <a:ext cx="445675" cy="119073"/>
              <a:chOff x="3578973" y="2550931"/>
              <a:chExt cx="279193" cy="74593"/>
            </a:xfrm>
          </p:grpSpPr>
          <p:sp>
            <p:nvSpPr>
              <p:cNvPr id="839" name="Google Shape;839;p15"/>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15"/>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15"/>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15"/>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15"/>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15"/>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15"/>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15"/>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15"/>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15"/>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9" name="Google Shape;849;p15"/>
            <p:cNvGrpSpPr/>
            <p:nvPr/>
          </p:nvGrpSpPr>
          <p:grpSpPr>
            <a:xfrm>
              <a:off x="8193600" y="223138"/>
              <a:ext cx="130200" cy="126125"/>
              <a:chOff x="3935725" y="167575"/>
              <a:chExt cx="130200" cy="126125"/>
            </a:xfrm>
          </p:grpSpPr>
          <p:sp>
            <p:nvSpPr>
              <p:cNvPr id="850" name="Google Shape;850;p15"/>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51" name="Google Shape;851;p15"/>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52" name="Google Shape;852;p15"/>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grpSp>
        <p:nvGrpSpPr>
          <p:cNvPr id="853" name="Google Shape;853;p15"/>
          <p:cNvGrpSpPr/>
          <p:nvPr/>
        </p:nvGrpSpPr>
        <p:grpSpPr>
          <a:xfrm flipH="1">
            <a:off x="-1125950" y="-1116990"/>
            <a:ext cx="11388500" cy="7417815"/>
            <a:chOff x="-1125950" y="-1116990"/>
            <a:chExt cx="11388500" cy="7417815"/>
          </a:xfrm>
        </p:grpSpPr>
        <p:sp>
          <p:nvSpPr>
            <p:cNvPr id="854" name="Google Shape;854;p15"/>
            <p:cNvSpPr/>
            <p:nvPr/>
          </p:nvSpPr>
          <p:spPr>
            <a:xfrm rot="10800000" flipH="1">
              <a:off x="-842500" y="444353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55" name="Google Shape;855;p15"/>
            <p:cNvSpPr/>
            <p:nvPr/>
          </p:nvSpPr>
          <p:spPr>
            <a:xfrm rot="10800000" flipH="1">
              <a:off x="-1125950" y="41971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56" name="Google Shape;856;p15"/>
            <p:cNvSpPr/>
            <p:nvPr/>
          </p:nvSpPr>
          <p:spPr>
            <a:xfrm rot="10800000">
              <a:off x="8565125" y="132648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57" name="Google Shape;857;p15"/>
            <p:cNvSpPr/>
            <p:nvPr/>
          </p:nvSpPr>
          <p:spPr>
            <a:xfrm rot="10800000">
              <a:off x="8845350" y="108005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58" name="Google Shape;858;p15"/>
            <p:cNvSpPr/>
            <p:nvPr/>
          </p:nvSpPr>
          <p:spPr>
            <a:xfrm rot="5400000">
              <a:off x="6518800" y="-46149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59" name="Google Shape;859;p15"/>
            <p:cNvSpPr/>
            <p:nvPr/>
          </p:nvSpPr>
          <p:spPr>
            <a:xfrm rot="5400000">
              <a:off x="906125" y="553912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860" name="Google Shape;860;p15"/>
          <p:cNvGrpSpPr/>
          <p:nvPr/>
        </p:nvGrpSpPr>
        <p:grpSpPr>
          <a:xfrm flipH="1">
            <a:off x="-705215" y="-954029"/>
            <a:ext cx="10760625" cy="7331170"/>
            <a:chOff x="-918810" y="-954029"/>
            <a:chExt cx="10760625" cy="7331170"/>
          </a:xfrm>
        </p:grpSpPr>
        <p:grpSp>
          <p:nvGrpSpPr>
            <p:cNvPr id="861" name="Google Shape;861;p15"/>
            <p:cNvGrpSpPr/>
            <p:nvPr/>
          </p:nvGrpSpPr>
          <p:grpSpPr>
            <a:xfrm>
              <a:off x="-918810" y="186420"/>
              <a:ext cx="1493520" cy="615774"/>
              <a:chOff x="5301012" y="396272"/>
              <a:chExt cx="935614" cy="385751"/>
            </a:xfrm>
          </p:grpSpPr>
          <p:sp>
            <p:nvSpPr>
              <p:cNvPr id="862" name="Google Shape;862;p15"/>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15"/>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15"/>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65" name="Google Shape;865;p15"/>
            <p:cNvGrpSpPr/>
            <p:nvPr/>
          </p:nvGrpSpPr>
          <p:grpSpPr>
            <a:xfrm>
              <a:off x="7684905" y="4712283"/>
              <a:ext cx="2156910" cy="506908"/>
              <a:chOff x="4891825" y="3495059"/>
              <a:chExt cx="1351193" cy="317552"/>
            </a:xfrm>
          </p:grpSpPr>
          <p:sp>
            <p:nvSpPr>
              <p:cNvPr id="866" name="Google Shape;866;p15"/>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15"/>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15"/>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15"/>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15"/>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15"/>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2" name="Google Shape;872;p15"/>
            <p:cNvGrpSpPr/>
            <p:nvPr/>
          </p:nvGrpSpPr>
          <p:grpSpPr>
            <a:xfrm rot="-5400000">
              <a:off x="7985115" y="-515155"/>
              <a:ext cx="1493520" cy="615774"/>
              <a:chOff x="5301012" y="396272"/>
              <a:chExt cx="935614" cy="385751"/>
            </a:xfrm>
          </p:grpSpPr>
          <p:sp>
            <p:nvSpPr>
              <p:cNvPr id="873" name="Google Shape;873;p15"/>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15"/>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15"/>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6" name="Google Shape;876;p15"/>
            <p:cNvGrpSpPr/>
            <p:nvPr/>
          </p:nvGrpSpPr>
          <p:grpSpPr>
            <a:xfrm rot="-5400000">
              <a:off x="2676115" y="5322495"/>
              <a:ext cx="1493520" cy="615774"/>
              <a:chOff x="5301012" y="396272"/>
              <a:chExt cx="935614" cy="385751"/>
            </a:xfrm>
          </p:grpSpPr>
          <p:sp>
            <p:nvSpPr>
              <p:cNvPr id="877" name="Google Shape;877;p15"/>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15"/>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15"/>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_ONLY_1_2">
    <p:spTree>
      <p:nvGrpSpPr>
        <p:cNvPr id="1" name="Shape 880"/>
        <p:cNvGrpSpPr/>
        <p:nvPr/>
      </p:nvGrpSpPr>
      <p:grpSpPr>
        <a:xfrm>
          <a:off x="0" y="0"/>
          <a:ext cx="0" cy="0"/>
          <a:chOff x="0" y="0"/>
          <a:chExt cx="0" cy="0"/>
        </a:xfrm>
      </p:grpSpPr>
      <p:pic>
        <p:nvPicPr>
          <p:cNvPr id="881" name="Google Shape;881;p16"/>
          <p:cNvPicPr preferRelativeResize="0"/>
          <p:nvPr/>
        </p:nvPicPr>
        <p:blipFill rotWithShape="1">
          <a:blip r:embed="rId2">
            <a:alphaModFix/>
          </a:blip>
          <a:srcRect r="990" b="901"/>
          <a:stretch/>
        </p:blipFill>
        <p:spPr>
          <a:xfrm>
            <a:off x="0" y="0"/>
            <a:ext cx="9144003" cy="5143500"/>
          </a:xfrm>
          <a:prstGeom prst="rect">
            <a:avLst/>
          </a:prstGeom>
          <a:noFill/>
          <a:ln>
            <a:noFill/>
          </a:ln>
        </p:spPr>
      </p:pic>
      <p:sp>
        <p:nvSpPr>
          <p:cNvPr id="882" name="Google Shape;88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883" name="Google Shape;883;p16"/>
          <p:cNvGrpSpPr/>
          <p:nvPr/>
        </p:nvGrpSpPr>
        <p:grpSpPr>
          <a:xfrm>
            <a:off x="-918810" y="-954029"/>
            <a:ext cx="10760625" cy="7331170"/>
            <a:chOff x="-918810" y="-954029"/>
            <a:chExt cx="10760625" cy="7331170"/>
          </a:xfrm>
        </p:grpSpPr>
        <p:grpSp>
          <p:nvGrpSpPr>
            <p:cNvPr id="884" name="Google Shape;884;p16"/>
            <p:cNvGrpSpPr/>
            <p:nvPr/>
          </p:nvGrpSpPr>
          <p:grpSpPr>
            <a:xfrm>
              <a:off x="-918810" y="186420"/>
              <a:ext cx="1493520" cy="615774"/>
              <a:chOff x="5301012" y="396272"/>
              <a:chExt cx="935614" cy="385751"/>
            </a:xfrm>
          </p:grpSpPr>
          <p:sp>
            <p:nvSpPr>
              <p:cNvPr id="885" name="Google Shape;885;p16"/>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16"/>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16"/>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88" name="Google Shape;888;p16"/>
            <p:cNvGrpSpPr/>
            <p:nvPr/>
          </p:nvGrpSpPr>
          <p:grpSpPr>
            <a:xfrm>
              <a:off x="7684905" y="4712283"/>
              <a:ext cx="2156910" cy="506908"/>
              <a:chOff x="4891825" y="3495059"/>
              <a:chExt cx="1351193" cy="317552"/>
            </a:xfrm>
          </p:grpSpPr>
          <p:sp>
            <p:nvSpPr>
              <p:cNvPr id="889" name="Google Shape;889;p16"/>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16"/>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16"/>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16"/>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16"/>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16"/>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5" name="Google Shape;895;p16"/>
            <p:cNvGrpSpPr/>
            <p:nvPr/>
          </p:nvGrpSpPr>
          <p:grpSpPr>
            <a:xfrm rot="-5400000">
              <a:off x="7985115" y="-515155"/>
              <a:ext cx="1493520" cy="615774"/>
              <a:chOff x="5301012" y="396272"/>
              <a:chExt cx="935614" cy="385751"/>
            </a:xfrm>
          </p:grpSpPr>
          <p:sp>
            <p:nvSpPr>
              <p:cNvPr id="896" name="Google Shape;896;p16"/>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16"/>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16"/>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9" name="Google Shape;899;p16"/>
            <p:cNvGrpSpPr/>
            <p:nvPr/>
          </p:nvGrpSpPr>
          <p:grpSpPr>
            <a:xfrm rot="-5400000">
              <a:off x="2676115" y="5322495"/>
              <a:ext cx="1493520" cy="615774"/>
              <a:chOff x="5301012" y="396272"/>
              <a:chExt cx="935614" cy="385751"/>
            </a:xfrm>
          </p:grpSpPr>
          <p:sp>
            <p:nvSpPr>
              <p:cNvPr id="900" name="Google Shape;900;p16"/>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16"/>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16"/>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03" name="Google Shape;903;p16"/>
          <p:cNvGrpSpPr/>
          <p:nvPr/>
        </p:nvGrpSpPr>
        <p:grpSpPr>
          <a:xfrm rot="10800000">
            <a:off x="-1203475" y="-1091289"/>
            <a:ext cx="11678150" cy="7308000"/>
            <a:chOff x="-1203475" y="-1159175"/>
            <a:chExt cx="11678150" cy="7308000"/>
          </a:xfrm>
        </p:grpSpPr>
        <p:sp>
          <p:nvSpPr>
            <p:cNvPr id="904" name="Google Shape;904;p16"/>
            <p:cNvSpPr/>
            <p:nvPr/>
          </p:nvSpPr>
          <p:spPr>
            <a:xfrm>
              <a:off x="-850925" y="72360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905" name="Google Shape;905;p16"/>
            <p:cNvSpPr/>
            <p:nvPr/>
          </p:nvSpPr>
          <p:spPr>
            <a:xfrm>
              <a:off x="-1203475" y="97003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906" name="Google Shape;906;p16"/>
            <p:cNvSpPr/>
            <p:nvPr/>
          </p:nvSpPr>
          <p:spPr>
            <a:xfrm rot="5400000">
              <a:off x="806525" y="538712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907" name="Google Shape;907;p16"/>
            <p:cNvSpPr/>
            <p:nvPr/>
          </p:nvSpPr>
          <p:spPr>
            <a:xfrm rot="5400000">
              <a:off x="7409450" y="-5036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908" name="Google Shape;908;p16"/>
            <p:cNvSpPr/>
            <p:nvPr/>
          </p:nvSpPr>
          <p:spPr>
            <a:xfrm rot="10800000">
              <a:off x="8793375" y="2523174"/>
              <a:ext cx="1417200" cy="106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909" name="Google Shape;909;p16"/>
            <p:cNvSpPr/>
            <p:nvPr/>
          </p:nvSpPr>
          <p:spPr>
            <a:xfrm rot="10800000">
              <a:off x="9057475" y="2275925"/>
              <a:ext cx="1417200" cy="106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910" name="Google Shape;910;p16"/>
          <p:cNvGrpSpPr/>
          <p:nvPr/>
        </p:nvGrpSpPr>
        <p:grpSpPr>
          <a:xfrm>
            <a:off x="369575" y="271165"/>
            <a:ext cx="8594413" cy="4761123"/>
            <a:chOff x="369575" y="271165"/>
            <a:chExt cx="8594413" cy="4761123"/>
          </a:xfrm>
        </p:grpSpPr>
        <p:grpSp>
          <p:nvGrpSpPr>
            <p:cNvPr id="911" name="Google Shape;911;p16"/>
            <p:cNvGrpSpPr/>
            <p:nvPr/>
          </p:nvGrpSpPr>
          <p:grpSpPr>
            <a:xfrm rot="10800000" flipH="1">
              <a:off x="369575" y="3736113"/>
              <a:ext cx="130200" cy="126125"/>
              <a:chOff x="3935725" y="167575"/>
              <a:chExt cx="130200" cy="126125"/>
            </a:xfrm>
          </p:grpSpPr>
          <p:sp>
            <p:nvSpPr>
              <p:cNvPr id="912" name="Google Shape;912;p16"/>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913" name="Google Shape;913;p16"/>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914" name="Google Shape;914;p16"/>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915" name="Google Shape;915;p16"/>
            <p:cNvGrpSpPr/>
            <p:nvPr/>
          </p:nvGrpSpPr>
          <p:grpSpPr>
            <a:xfrm rot="10800000" flipH="1">
              <a:off x="6713629" y="4913215"/>
              <a:ext cx="449076" cy="119073"/>
              <a:chOff x="6173265" y="2528990"/>
              <a:chExt cx="281323" cy="74593"/>
            </a:xfrm>
          </p:grpSpPr>
          <p:sp>
            <p:nvSpPr>
              <p:cNvPr id="916" name="Google Shape;916;p16"/>
              <p:cNvSpPr/>
              <p:nvPr/>
            </p:nvSpPr>
            <p:spPr>
              <a:xfrm>
                <a:off x="6411963" y="2528990"/>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16"/>
              <p:cNvSpPr/>
              <p:nvPr/>
            </p:nvSpPr>
            <p:spPr>
              <a:xfrm>
                <a:off x="6350158" y="2528990"/>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16"/>
              <p:cNvSpPr/>
              <p:nvPr/>
            </p:nvSpPr>
            <p:spPr>
              <a:xfrm>
                <a:off x="6292614" y="2528990"/>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16"/>
              <p:cNvSpPr/>
              <p:nvPr/>
            </p:nvSpPr>
            <p:spPr>
              <a:xfrm>
                <a:off x="6235071" y="2528990"/>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16"/>
              <p:cNvSpPr/>
              <p:nvPr/>
            </p:nvSpPr>
            <p:spPr>
              <a:xfrm>
                <a:off x="6173265" y="2528990"/>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21" name="Google Shape;921;p16"/>
            <p:cNvGrpSpPr/>
            <p:nvPr/>
          </p:nvGrpSpPr>
          <p:grpSpPr>
            <a:xfrm rot="10800000" flipH="1">
              <a:off x="2477220" y="273846"/>
              <a:ext cx="101875" cy="134875"/>
              <a:chOff x="3928495" y="333391"/>
              <a:chExt cx="101875" cy="134875"/>
            </a:xfrm>
          </p:grpSpPr>
          <p:grpSp>
            <p:nvGrpSpPr>
              <p:cNvPr id="922" name="Google Shape;922;p16"/>
              <p:cNvGrpSpPr/>
              <p:nvPr/>
            </p:nvGrpSpPr>
            <p:grpSpPr>
              <a:xfrm>
                <a:off x="3928495" y="379241"/>
                <a:ext cx="44700" cy="42600"/>
                <a:chOff x="3928495" y="379241"/>
                <a:chExt cx="44700" cy="42600"/>
              </a:xfrm>
            </p:grpSpPr>
            <p:sp>
              <p:nvSpPr>
                <p:cNvPr id="923" name="Google Shape;923;p16"/>
                <p:cNvSpPr/>
                <p:nvPr/>
              </p:nvSpPr>
              <p:spPr>
                <a:xfrm>
                  <a:off x="3928495" y="396272"/>
                  <a:ext cx="44700" cy="8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16"/>
                <p:cNvSpPr/>
                <p:nvPr/>
              </p:nvSpPr>
              <p:spPr>
                <a:xfrm>
                  <a:off x="3946802" y="379241"/>
                  <a:ext cx="8100" cy="4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25" name="Google Shape;925;p16"/>
              <p:cNvGrpSpPr/>
              <p:nvPr/>
            </p:nvGrpSpPr>
            <p:grpSpPr>
              <a:xfrm>
                <a:off x="3985670" y="425666"/>
                <a:ext cx="44700" cy="42600"/>
                <a:chOff x="3928495" y="379241"/>
                <a:chExt cx="44700" cy="42600"/>
              </a:xfrm>
            </p:grpSpPr>
            <p:sp>
              <p:nvSpPr>
                <p:cNvPr id="926" name="Google Shape;926;p16"/>
                <p:cNvSpPr/>
                <p:nvPr/>
              </p:nvSpPr>
              <p:spPr>
                <a:xfrm>
                  <a:off x="3928495" y="396272"/>
                  <a:ext cx="44700" cy="8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16"/>
                <p:cNvSpPr/>
                <p:nvPr/>
              </p:nvSpPr>
              <p:spPr>
                <a:xfrm>
                  <a:off x="3946802" y="379241"/>
                  <a:ext cx="8100" cy="4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28" name="Google Shape;928;p16"/>
              <p:cNvGrpSpPr/>
              <p:nvPr/>
            </p:nvGrpSpPr>
            <p:grpSpPr>
              <a:xfrm>
                <a:off x="3985670" y="333391"/>
                <a:ext cx="44700" cy="42600"/>
                <a:chOff x="3928495" y="379241"/>
                <a:chExt cx="44700" cy="42600"/>
              </a:xfrm>
            </p:grpSpPr>
            <p:sp>
              <p:nvSpPr>
                <p:cNvPr id="929" name="Google Shape;929;p16"/>
                <p:cNvSpPr/>
                <p:nvPr/>
              </p:nvSpPr>
              <p:spPr>
                <a:xfrm>
                  <a:off x="3928495" y="396272"/>
                  <a:ext cx="44700" cy="8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16"/>
                <p:cNvSpPr/>
                <p:nvPr/>
              </p:nvSpPr>
              <p:spPr>
                <a:xfrm>
                  <a:off x="3946802" y="379241"/>
                  <a:ext cx="8100" cy="4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31" name="Google Shape;931;p16"/>
            <p:cNvGrpSpPr/>
            <p:nvPr/>
          </p:nvGrpSpPr>
          <p:grpSpPr>
            <a:xfrm rot="10800000" flipH="1">
              <a:off x="8833788" y="3194538"/>
              <a:ext cx="130200" cy="126125"/>
              <a:chOff x="4159975" y="1365875"/>
              <a:chExt cx="130200" cy="126125"/>
            </a:xfrm>
          </p:grpSpPr>
          <p:sp>
            <p:nvSpPr>
              <p:cNvPr id="932" name="Google Shape;932;p16"/>
              <p:cNvSpPr/>
              <p:nvPr/>
            </p:nvSpPr>
            <p:spPr>
              <a:xfrm>
                <a:off x="4159975" y="13658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933" name="Google Shape;933;p16"/>
              <p:cNvSpPr/>
              <p:nvPr/>
            </p:nvSpPr>
            <p:spPr>
              <a:xfrm>
                <a:off x="4225075" y="14000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934" name="Google Shape;934;p16"/>
              <p:cNvSpPr/>
              <p:nvPr/>
            </p:nvSpPr>
            <p:spPr>
              <a:xfrm>
                <a:off x="4159975" y="14356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935" name="Google Shape;935;p16"/>
            <p:cNvGrpSpPr/>
            <p:nvPr/>
          </p:nvGrpSpPr>
          <p:grpSpPr>
            <a:xfrm flipH="1">
              <a:off x="1617854" y="271165"/>
              <a:ext cx="449076" cy="119073"/>
              <a:chOff x="7108302" y="2550931"/>
              <a:chExt cx="281323" cy="74593"/>
            </a:xfrm>
          </p:grpSpPr>
          <p:sp>
            <p:nvSpPr>
              <p:cNvPr id="936" name="Google Shape;936;p16"/>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16"/>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16"/>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16"/>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16"/>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16"/>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16"/>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16"/>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16"/>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16"/>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229"/>
        <p:cNvGrpSpPr/>
        <p:nvPr/>
      </p:nvGrpSpPr>
      <p:grpSpPr>
        <a:xfrm>
          <a:off x="0" y="0"/>
          <a:ext cx="0" cy="0"/>
          <a:chOff x="0" y="0"/>
          <a:chExt cx="0" cy="0"/>
        </a:xfrm>
      </p:grpSpPr>
      <p:pic>
        <p:nvPicPr>
          <p:cNvPr id="1230" name="Google Shape;1230;p21"/>
          <p:cNvPicPr preferRelativeResize="0"/>
          <p:nvPr/>
        </p:nvPicPr>
        <p:blipFill rotWithShape="1">
          <a:blip r:embed="rId2">
            <a:alphaModFix/>
          </a:blip>
          <a:srcRect r="990" b="901"/>
          <a:stretch/>
        </p:blipFill>
        <p:spPr>
          <a:xfrm>
            <a:off x="0" y="0"/>
            <a:ext cx="9144003" cy="5143500"/>
          </a:xfrm>
          <a:prstGeom prst="rect">
            <a:avLst/>
          </a:prstGeom>
          <a:noFill/>
          <a:ln>
            <a:noFill/>
          </a:ln>
        </p:spPr>
      </p:pic>
      <p:sp>
        <p:nvSpPr>
          <p:cNvPr id="1231" name="Google Shape;1231;p21"/>
          <p:cNvSpPr txBox="1">
            <a:spLocks noGrp="1"/>
          </p:cNvSpPr>
          <p:nvPr>
            <p:ph type="subTitle" idx="1"/>
          </p:nvPr>
        </p:nvSpPr>
        <p:spPr>
          <a:xfrm>
            <a:off x="937700" y="2813080"/>
            <a:ext cx="2175300" cy="86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32" name="Google Shape;1232;p21"/>
          <p:cNvSpPr txBox="1">
            <a:spLocks noGrp="1"/>
          </p:cNvSpPr>
          <p:nvPr>
            <p:ph type="subTitle" idx="2"/>
          </p:nvPr>
        </p:nvSpPr>
        <p:spPr>
          <a:xfrm>
            <a:off x="3484422" y="2813080"/>
            <a:ext cx="2175300" cy="86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33" name="Google Shape;1233;p21"/>
          <p:cNvSpPr txBox="1">
            <a:spLocks noGrp="1"/>
          </p:cNvSpPr>
          <p:nvPr>
            <p:ph type="subTitle" idx="3"/>
          </p:nvPr>
        </p:nvSpPr>
        <p:spPr>
          <a:xfrm>
            <a:off x="6031150" y="2813080"/>
            <a:ext cx="2175300" cy="86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34" name="Google Shape;123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35" name="Google Shape;1235;p21"/>
          <p:cNvSpPr txBox="1">
            <a:spLocks noGrp="1"/>
          </p:cNvSpPr>
          <p:nvPr>
            <p:ph type="subTitle" idx="4"/>
          </p:nvPr>
        </p:nvSpPr>
        <p:spPr>
          <a:xfrm>
            <a:off x="937700" y="2523425"/>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1236" name="Google Shape;1236;p21"/>
          <p:cNvSpPr txBox="1">
            <a:spLocks noGrp="1"/>
          </p:cNvSpPr>
          <p:nvPr>
            <p:ph type="subTitle" idx="5"/>
          </p:nvPr>
        </p:nvSpPr>
        <p:spPr>
          <a:xfrm>
            <a:off x="3484422" y="2523425"/>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1237" name="Google Shape;1237;p21"/>
          <p:cNvSpPr txBox="1">
            <a:spLocks noGrp="1"/>
          </p:cNvSpPr>
          <p:nvPr>
            <p:ph type="subTitle" idx="6"/>
          </p:nvPr>
        </p:nvSpPr>
        <p:spPr>
          <a:xfrm>
            <a:off x="6031150" y="2523425"/>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grpSp>
        <p:nvGrpSpPr>
          <p:cNvPr id="1238" name="Google Shape;1238;p21"/>
          <p:cNvGrpSpPr/>
          <p:nvPr/>
        </p:nvGrpSpPr>
        <p:grpSpPr>
          <a:xfrm>
            <a:off x="-606129" y="-451253"/>
            <a:ext cx="9879489" cy="5650844"/>
            <a:chOff x="-606129" y="-451253"/>
            <a:chExt cx="9879489" cy="5650844"/>
          </a:xfrm>
        </p:grpSpPr>
        <p:grpSp>
          <p:nvGrpSpPr>
            <p:cNvPr id="1239" name="Google Shape;1239;p21"/>
            <p:cNvGrpSpPr/>
            <p:nvPr/>
          </p:nvGrpSpPr>
          <p:grpSpPr>
            <a:xfrm rot="-5400000">
              <a:off x="-150254" y="1671147"/>
              <a:ext cx="204128" cy="1115878"/>
              <a:chOff x="6605329" y="191675"/>
              <a:chExt cx="127876" cy="699040"/>
            </a:xfrm>
          </p:grpSpPr>
          <p:sp>
            <p:nvSpPr>
              <p:cNvPr id="1240" name="Google Shape;1240;p21"/>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21"/>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2" name="Google Shape;1242;p21"/>
            <p:cNvGrpSpPr/>
            <p:nvPr/>
          </p:nvGrpSpPr>
          <p:grpSpPr>
            <a:xfrm>
              <a:off x="4045668" y="-451253"/>
              <a:ext cx="1614046" cy="857229"/>
              <a:chOff x="1009718" y="191672"/>
              <a:chExt cx="1614046" cy="857229"/>
            </a:xfrm>
          </p:grpSpPr>
          <p:grpSp>
            <p:nvGrpSpPr>
              <p:cNvPr id="1243" name="Google Shape;1243;p21"/>
              <p:cNvGrpSpPr/>
              <p:nvPr/>
            </p:nvGrpSpPr>
            <p:grpSpPr>
              <a:xfrm>
                <a:off x="1558908" y="235807"/>
                <a:ext cx="1064856" cy="813093"/>
                <a:chOff x="3843246" y="357910"/>
                <a:chExt cx="667078" cy="509361"/>
              </a:xfrm>
            </p:grpSpPr>
            <p:sp>
              <p:nvSpPr>
                <p:cNvPr id="1244" name="Google Shape;1244;p21"/>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5" name="Google Shape;1245;p21"/>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6" name="Google Shape;1246;p21"/>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7" name="Google Shape;1247;p21"/>
              <p:cNvGrpSpPr/>
              <p:nvPr/>
            </p:nvGrpSpPr>
            <p:grpSpPr>
              <a:xfrm>
                <a:off x="1009718" y="191672"/>
                <a:ext cx="1337026" cy="826702"/>
                <a:chOff x="3421261" y="191675"/>
                <a:chExt cx="837578" cy="517886"/>
              </a:xfrm>
            </p:grpSpPr>
            <p:sp>
              <p:nvSpPr>
                <p:cNvPr id="1248" name="Google Shape;1248;p21"/>
                <p:cNvSpPr/>
                <p:nvPr/>
              </p:nvSpPr>
              <p:spPr>
                <a:xfrm>
                  <a:off x="3421261" y="679724"/>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9" name="Google Shape;1249;p21"/>
                <p:cNvSpPr/>
                <p:nvPr/>
              </p:nvSpPr>
              <p:spPr>
                <a:xfrm>
                  <a:off x="3442573" y="191675"/>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50" name="Google Shape;1250;p21"/>
            <p:cNvGrpSpPr/>
            <p:nvPr/>
          </p:nvGrpSpPr>
          <p:grpSpPr>
            <a:xfrm>
              <a:off x="3493530" y="4692683"/>
              <a:ext cx="2156910" cy="506908"/>
              <a:chOff x="4891825" y="3495059"/>
              <a:chExt cx="1351193" cy="317552"/>
            </a:xfrm>
          </p:grpSpPr>
          <p:sp>
            <p:nvSpPr>
              <p:cNvPr id="1251" name="Google Shape;1251;p21"/>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2" name="Google Shape;1252;p21"/>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3" name="Google Shape;1253;p21"/>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4" name="Google Shape;1254;p21"/>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21"/>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6" name="Google Shape;1256;p21"/>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57" name="Google Shape;1257;p21"/>
            <p:cNvGrpSpPr/>
            <p:nvPr/>
          </p:nvGrpSpPr>
          <p:grpSpPr>
            <a:xfrm>
              <a:off x="8654028" y="-358165"/>
              <a:ext cx="619332" cy="1338013"/>
              <a:chOff x="6850421" y="775628"/>
              <a:chExt cx="398541" cy="861012"/>
            </a:xfrm>
          </p:grpSpPr>
          <p:sp>
            <p:nvSpPr>
              <p:cNvPr id="1258" name="Google Shape;1258;p21"/>
              <p:cNvSpPr/>
              <p:nvPr/>
            </p:nvSpPr>
            <p:spPr>
              <a:xfrm>
                <a:off x="6850421" y="1604672"/>
                <a:ext cx="34100" cy="31969"/>
              </a:xfrm>
              <a:custGeom>
                <a:avLst/>
                <a:gdLst/>
                <a:ahLst/>
                <a:cxnLst/>
                <a:rect l="l" t="t" r="r" b="b"/>
                <a:pathLst>
                  <a:path w="15" h="15" extrusionOk="0">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9" name="Google Shape;1259;p21"/>
              <p:cNvSpPr/>
              <p:nvPr/>
            </p:nvSpPr>
            <p:spPr>
              <a:xfrm>
                <a:off x="7138138" y="775628"/>
                <a:ext cx="31969" cy="31969"/>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21"/>
              <p:cNvSpPr/>
              <p:nvPr/>
            </p:nvSpPr>
            <p:spPr>
              <a:xfrm>
                <a:off x="6861077" y="794810"/>
                <a:ext cx="387885" cy="814124"/>
              </a:xfrm>
              <a:custGeom>
                <a:avLst/>
                <a:gdLst/>
                <a:ahLst/>
                <a:cxnLst/>
                <a:rect l="l" t="t" r="r" b="b"/>
                <a:pathLst>
                  <a:path w="182" h="382" extrusionOk="0">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61" name="Google Shape;1261;p21"/>
          <p:cNvGrpSpPr/>
          <p:nvPr/>
        </p:nvGrpSpPr>
        <p:grpSpPr>
          <a:xfrm rot="10800000" flipH="1">
            <a:off x="-1203475" y="-972164"/>
            <a:ext cx="11678150" cy="7153825"/>
            <a:chOff x="-1203475" y="-1124125"/>
            <a:chExt cx="11678150" cy="7153825"/>
          </a:xfrm>
        </p:grpSpPr>
        <p:sp>
          <p:nvSpPr>
            <p:cNvPr id="1262" name="Google Shape;1262;p21"/>
            <p:cNvSpPr/>
            <p:nvPr/>
          </p:nvSpPr>
          <p:spPr>
            <a:xfrm>
              <a:off x="-850925" y="72360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263" name="Google Shape;1263;p21"/>
            <p:cNvSpPr/>
            <p:nvPr/>
          </p:nvSpPr>
          <p:spPr>
            <a:xfrm>
              <a:off x="-1203475" y="97003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264" name="Google Shape;1264;p21"/>
            <p:cNvSpPr/>
            <p:nvPr/>
          </p:nvSpPr>
          <p:spPr>
            <a:xfrm rot="5400000">
              <a:off x="-314675" y="52680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265" name="Google Shape;1265;p21"/>
            <p:cNvSpPr/>
            <p:nvPr/>
          </p:nvSpPr>
          <p:spPr>
            <a:xfrm rot="5400000">
              <a:off x="5531450" y="-46862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266" name="Google Shape;1266;p21"/>
            <p:cNvSpPr/>
            <p:nvPr/>
          </p:nvSpPr>
          <p:spPr>
            <a:xfrm rot="10800000">
              <a:off x="8573550" y="1693661"/>
              <a:ext cx="1417200" cy="106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267" name="Google Shape;1267;p21"/>
            <p:cNvSpPr/>
            <p:nvPr/>
          </p:nvSpPr>
          <p:spPr>
            <a:xfrm rot="10800000">
              <a:off x="9057475" y="1446412"/>
              <a:ext cx="1417200" cy="106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268" name="Google Shape;1268;p21"/>
          <p:cNvGrpSpPr/>
          <p:nvPr/>
        </p:nvGrpSpPr>
        <p:grpSpPr>
          <a:xfrm>
            <a:off x="473320" y="140988"/>
            <a:ext cx="8320055" cy="4774098"/>
            <a:chOff x="473320" y="140988"/>
            <a:chExt cx="8320055" cy="4774098"/>
          </a:xfrm>
        </p:grpSpPr>
        <p:grpSp>
          <p:nvGrpSpPr>
            <p:cNvPr id="1269" name="Google Shape;1269;p21"/>
            <p:cNvGrpSpPr/>
            <p:nvPr/>
          </p:nvGrpSpPr>
          <p:grpSpPr>
            <a:xfrm>
              <a:off x="8663175" y="4220925"/>
              <a:ext cx="130200" cy="126125"/>
              <a:chOff x="3809600" y="987450"/>
              <a:chExt cx="130200" cy="126125"/>
            </a:xfrm>
          </p:grpSpPr>
          <p:sp>
            <p:nvSpPr>
              <p:cNvPr id="1270" name="Google Shape;1270;p21"/>
              <p:cNvSpPr/>
              <p:nvPr/>
            </p:nvSpPr>
            <p:spPr>
              <a:xfrm>
                <a:off x="3809600" y="98745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271" name="Google Shape;1271;p21"/>
              <p:cNvSpPr/>
              <p:nvPr/>
            </p:nvSpPr>
            <p:spPr>
              <a:xfrm>
                <a:off x="3874700" y="102165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272" name="Google Shape;1272;p21"/>
              <p:cNvSpPr/>
              <p:nvPr/>
            </p:nvSpPr>
            <p:spPr>
              <a:xfrm>
                <a:off x="3809600" y="10571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273" name="Google Shape;1273;p21"/>
            <p:cNvGrpSpPr/>
            <p:nvPr/>
          </p:nvGrpSpPr>
          <p:grpSpPr>
            <a:xfrm>
              <a:off x="473320" y="663929"/>
              <a:ext cx="101875" cy="134875"/>
              <a:chOff x="3928495" y="333391"/>
              <a:chExt cx="101875" cy="134875"/>
            </a:xfrm>
          </p:grpSpPr>
          <p:grpSp>
            <p:nvGrpSpPr>
              <p:cNvPr id="1274" name="Google Shape;1274;p21"/>
              <p:cNvGrpSpPr/>
              <p:nvPr/>
            </p:nvGrpSpPr>
            <p:grpSpPr>
              <a:xfrm>
                <a:off x="3928495" y="379241"/>
                <a:ext cx="44700" cy="42600"/>
                <a:chOff x="3928495" y="379241"/>
                <a:chExt cx="44700" cy="42600"/>
              </a:xfrm>
            </p:grpSpPr>
            <p:sp>
              <p:nvSpPr>
                <p:cNvPr id="1275" name="Google Shape;1275;p21"/>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6" name="Google Shape;1276;p21"/>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7" name="Google Shape;1277;p21"/>
              <p:cNvGrpSpPr/>
              <p:nvPr/>
            </p:nvGrpSpPr>
            <p:grpSpPr>
              <a:xfrm>
                <a:off x="3985670" y="425666"/>
                <a:ext cx="44700" cy="42600"/>
                <a:chOff x="3928495" y="379241"/>
                <a:chExt cx="44700" cy="42600"/>
              </a:xfrm>
            </p:grpSpPr>
            <p:sp>
              <p:nvSpPr>
                <p:cNvPr id="1278" name="Google Shape;1278;p21"/>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9" name="Google Shape;1279;p21"/>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80" name="Google Shape;1280;p21"/>
              <p:cNvGrpSpPr/>
              <p:nvPr/>
            </p:nvGrpSpPr>
            <p:grpSpPr>
              <a:xfrm>
                <a:off x="3985670" y="333391"/>
                <a:ext cx="44700" cy="42600"/>
                <a:chOff x="3928495" y="379241"/>
                <a:chExt cx="44700" cy="42600"/>
              </a:xfrm>
            </p:grpSpPr>
            <p:sp>
              <p:nvSpPr>
                <p:cNvPr id="1281" name="Google Shape;1281;p21"/>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21"/>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83" name="Google Shape;1283;p21"/>
            <p:cNvGrpSpPr/>
            <p:nvPr/>
          </p:nvGrpSpPr>
          <p:grpSpPr>
            <a:xfrm>
              <a:off x="1598700" y="4796012"/>
              <a:ext cx="445675" cy="119073"/>
              <a:chOff x="3578973" y="2550931"/>
              <a:chExt cx="279193" cy="74593"/>
            </a:xfrm>
          </p:grpSpPr>
          <p:sp>
            <p:nvSpPr>
              <p:cNvPr id="1284" name="Google Shape;1284;p21"/>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21"/>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21"/>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21"/>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21"/>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21"/>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21"/>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21"/>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21"/>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21"/>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94" name="Google Shape;1294;p21"/>
            <p:cNvGrpSpPr/>
            <p:nvPr/>
          </p:nvGrpSpPr>
          <p:grpSpPr>
            <a:xfrm>
              <a:off x="7562650" y="140988"/>
              <a:ext cx="130200" cy="126125"/>
              <a:chOff x="3935725" y="167575"/>
              <a:chExt cx="130200" cy="126125"/>
            </a:xfrm>
          </p:grpSpPr>
          <p:sp>
            <p:nvSpPr>
              <p:cNvPr id="1295" name="Google Shape;1295;p21"/>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296" name="Google Shape;1296;p21"/>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297" name="Google Shape;1297;p21"/>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298" name="Google Shape;1298;p21"/>
            <p:cNvGrpSpPr/>
            <p:nvPr/>
          </p:nvGrpSpPr>
          <p:grpSpPr>
            <a:xfrm flipH="1">
              <a:off x="1561096" y="234934"/>
              <a:ext cx="445675" cy="80822"/>
              <a:chOff x="6468929" y="3844579"/>
              <a:chExt cx="411329" cy="74593"/>
            </a:xfrm>
          </p:grpSpPr>
          <p:sp>
            <p:nvSpPr>
              <p:cNvPr id="1299" name="Google Shape;1299;p21"/>
              <p:cNvSpPr/>
              <p:nvPr/>
            </p:nvSpPr>
            <p:spPr>
              <a:xfrm>
                <a:off x="6814190" y="3848841"/>
                <a:ext cx="66069" cy="66068"/>
              </a:xfrm>
              <a:custGeom>
                <a:avLst/>
                <a:gdLst/>
                <a:ahLst/>
                <a:cxnLst/>
                <a:rect l="l" t="t" r="r" b="b"/>
                <a:pathLst>
                  <a:path w="29" h="29" extrusionOk="0">
                    <a:moveTo>
                      <a:pt x="2" y="14"/>
                    </a:moveTo>
                    <a:cubicBezTo>
                      <a:pt x="0" y="14"/>
                      <a:pt x="0" y="14"/>
                      <a:pt x="0" y="14"/>
                    </a:cubicBezTo>
                    <a:cubicBezTo>
                      <a:pt x="0" y="22"/>
                      <a:pt x="7" y="29"/>
                      <a:pt x="14" y="29"/>
                    </a:cubicBezTo>
                    <a:cubicBezTo>
                      <a:pt x="22" y="29"/>
                      <a:pt x="29" y="22"/>
                      <a:pt x="29" y="14"/>
                    </a:cubicBezTo>
                    <a:cubicBezTo>
                      <a:pt x="29" y="6"/>
                      <a:pt x="22" y="0"/>
                      <a:pt x="14" y="0"/>
                    </a:cubicBezTo>
                    <a:cubicBezTo>
                      <a:pt x="7" y="0"/>
                      <a:pt x="0" y="6"/>
                      <a:pt x="0" y="14"/>
                    </a:cubicBezTo>
                    <a:cubicBezTo>
                      <a:pt x="2" y="14"/>
                      <a:pt x="2" y="14"/>
                      <a:pt x="2" y="14"/>
                    </a:cubicBezTo>
                    <a:cubicBezTo>
                      <a:pt x="4" y="14"/>
                      <a:pt x="4" y="14"/>
                      <a:pt x="4" y="14"/>
                    </a:cubicBezTo>
                    <a:cubicBezTo>
                      <a:pt x="4" y="9"/>
                      <a:pt x="9" y="4"/>
                      <a:pt x="14" y="4"/>
                    </a:cubicBezTo>
                    <a:cubicBezTo>
                      <a:pt x="20" y="4"/>
                      <a:pt x="25" y="9"/>
                      <a:pt x="25" y="14"/>
                    </a:cubicBezTo>
                    <a:cubicBezTo>
                      <a:pt x="25" y="20"/>
                      <a:pt x="20" y="25"/>
                      <a:pt x="14" y="25"/>
                    </a:cubicBezTo>
                    <a:cubicBezTo>
                      <a:pt x="9" y="25"/>
                      <a:pt x="4" y="20"/>
                      <a:pt x="4" y="14"/>
                    </a:cubicBezTo>
                    <a:lnTo>
                      <a:pt x="2" y="1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21"/>
              <p:cNvSpPr/>
              <p:nvPr/>
            </p:nvSpPr>
            <p:spPr>
              <a:xfrm>
                <a:off x="6475324" y="3876548"/>
                <a:ext cx="343130" cy="8525"/>
              </a:xfrm>
              <a:custGeom>
                <a:avLst/>
                <a:gdLst/>
                <a:ahLst/>
                <a:cxnLst/>
                <a:rect l="l" t="t" r="r" b="b"/>
                <a:pathLst>
                  <a:path w="161" h="4" extrusionOk="0">
                    <a:moveTo>
                      <a:pt x="161" y="0"/>
                    </a:moveTo>
                    <a:lnTo>
                      <a:pt x="0" y="0"/>
                    </a:lnTo>
                    <a:lnTo>
                      <a:pt x="0" y="4"/>
                    </a:lnTo>
                    <a:lnTo>
                      <a:pt x="161" y="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21"/>
              <p:cNvSpPr/>
              <p:nvPr/>
            </p:nvSpPr>
            <p:spPr>
              <a:xfrm>
                <a:off x="6468929" y="3844579"/>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302"/>
        <p:cNvGrpSpPr/>
        <p:nvPr/>
      </p:nvGrpSpPr>
      <p:grpSpPr>
        <a:xfrm>
          <a:off x="0" y="0"/>
          <a:ext cx="0" cy="0"/>
          <a:chOff x="0" y="0"/>
          <a:chExt cx="0" cy="0"/>
        </a:xfrm>
      </p:grpSpPr>
      <p:pic>
        <p:nvPicPr>
          <p:cNvPr id="1303" name="Google Shape;1303;p22"/>
          <p:cNvPicPr preferRelativeResize="0"/>
          <p:nvPr/>
        </p:nvPicPr>
        <p:blipFill rotWithShape="1">
          <a:blip r:embed="rId2">
            <a:alphaModFix/>
          </a:blip>
          <a:srcRect r="990" b="901"/>
          <a:stretch/>
        </p:blipFill>
        <p:spPr>
          <a:xfrm>
            <a:off x="0" y="0"/>
            <a:ext cx="9144003" cy="5143500"/>
          </a:xfrm>
          <a:prstGeom prst="rect">
            <a:avLst/>
          </a:prstGeom>
          <a:noFill/>
          <a:ln>
            <a:noFill/>
          </a:ln>
        </p:spPr>
      </p:pic>
      <p:sp>
        <p:nvSpPr>
          <p:cNvPr id="1304" name="Google Shape;1304;p22"/>
          <p:cNvSpPr txBox="1">
            <a:spLocks noGrp="1"/>
          </p:cNvSpPr>
          <p:nvPr>
            <p:ph type="subTitle" idx="1"/>
          </p:nvPr>
        </p:nvSpPr>
        <p:spPr>
          <a:xfrm>
            <a:off x="937700" y="3396548"/>
            <a:ext cx="2175300" cy="86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305" name="Google Shape;1305;p22"/>
          <p:cNvSpPr txBox="1">
            <a:spLocks noGrp="1"/>
          </p:cNvSpPr>
          <p:nvPr>
            <p:ph type="subTitle" idx="2"/>
          </p:nvPr>
        </p:nvSpPr>
        <p:spPr>
          <a:xfrm>
            <a:off x="3484422" y="3396548"/>
            <a:ext cx="2175300" cy="86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306" name="Google Shape;1306;p22"/>
          <p:cNvSpPr txBox="1">
            <a:spLocks noGrp="1"/>
          </p:cNvSpPr>
          <p:nvPr>
            <p:ph type="subTitle" idx="3"/>
          </p:nvPr>
        </p:nvSpPr>
        <p:spPr>
          <a:xfrm>
            <a:off x="6031150" y="3396548"/>
            <a:ext cx="2175300" cy="86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307" name="Google Shape;1307;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08" name="Google Shape;1308;p22"/>
          <p:cNvSpPr txBox="1">
            <a:spLocks noGrp="1"/>
          </p:cNvSpPr>
          <p:nvPr>
            <p:ph type="subTitle" idx="4"/>
          </p:nvPr>
        </p:nvSpPr>
        <p:spPr>
          <a:xfrm>
            <a:off x="937700" y="3086000"/>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1309" name="Google Shape;1309;p22"/>
          <p:cNvSpPr txBox="1">
            <a:spLocks noGrp="1"/>
          </p:cNvSpPr>
          <p:nvPr>
            <p:ph type="subTitle" idx="5"/>
          </p:nvPr>
        </p:nvSpPr>
        <p:spPr>
          <a:xfrm>
            <a:off x="3484422" y="3086000"/>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1310" name="Google Shape;1310;p22"/>
          <p:cNvSpPr txBox="1">
            <a:spLocks noGrp="1"/>
          </p:cNvSpPr>
          <p:nvPr>
            <p:ph type="subTitle" idx="6"/>
          </p:nvPr>
        </p:nvSpPr>
        <p:spPr>
          <a:xfrm>
            <a:off x="6031150" y="3086000"/>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grpSp>
        <p:nvGrpSpPr>
          <p:cNvPr id="1311" name="Google Shape;1311;p22"/>
          <p:cNvGrpSpPr/>
          <p:nvPr/>
        </p:nvGrpSpPr>
        <p:grpSpPr>
          <a:xfrm rot="10800000" flipH="1">
            <a:off x="-1203475" y="-972164"/>
            <a:ext cx="11678150" cy="7153825"/>
            <a:chOff x="-1203475" y="-1124125"/>
            <a:chExt cx="11678150" cy="7153825"/>
          </a:xfrm>
        </p:grpSpPr>
        <p:sp>
          <p:nvSpPr>
            <p:cNvPr id="1312" name="Google Shape;1312;p22"/>
            <p:cNvSpPr/>
            <p:nvPr/>
          </p:nvSpPr>
          <p:spPr>
            <a:xfrm>
              <a:off x="-850925" y="72360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313" name="Google Shape;1313;p22"/>
            <p:cNvSpPr/>
            <p:nvPr/>
          </p:nvSpPr>
          <p:spPr>
            <a:xfrm>
              <a:off x="-1203475" y="97003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314" name="Google Shape;1314;p22"/>
            <p:cNvSpPr/>
            <p:nvPr/>
          </p:nvSpPr>
          <p:spPr>
            <a:xfrm rot="5400000">
              <a:off x="-314675" y="52680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315" name="Google Shape;1315;p22"/>
            <p:cNvSpPr/>
            <p:nvPr/>
          </p:nvSpPr>
          <p:spPr>
            <a:xfrm rot="5400000">
              <a:off x="5531450" y="-46862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316" name="Google Shape;1316;p22"/>
            <p:cNvSpPr/>
            <p:nvPr/>
          </p:nvSpPr>
          <p:spPr>
            <a:xfrm rot="10800000">
              <a:off x="8573550" y="3669761"/>
              <a:ext cx="1417200" cy="106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317" name="Google Shape;1317;p22"/>
            <p:cNvSpPr/>
            <p:nvPr/>
          </p:nvSpPr>
          <p:spPr>
            <a:xfrm rot="10800000">
              <a:off x="9057475" y="3422512"/>
              <a:ext cx="1417200" cy="106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318" name="Google Shape;1318;p22"/>
          <p:cNvGrpSpPr/>
          <p:nvPr/>
        </p:nvGrpSpPr>
        <p:grpSpPr>
          <a:xfrm rot="10800000" flipH="1">
            <a:off x="-527805" y="-1016375"/>
            <a:ext cx="10232769" cy="6744764"/>
            <a:chOff x="-527805" y="-670853"/>
            <a:chExt cx="10232769" cy="6744764"/>
          </a:xfrm>
        </p:grpSpPr>
        <p:grpSp>
          <p:nvGrpSpPr>
            <p:cNvPr id="1319" name="Google Shape;1319;p22"/>
            <p:cNvGrpSpPr/>
            <p:nvPr/>
          </p:nvGrpSpPr>
          <p:grpSpPr>
            <a:xfrm>
              <a:off x="7118280" y="4681945"/>
              <a:ext cx="2156910" cy="506908"/>
              <a:chOff x="4891825" y="3495059"/>
              <a:chExt cx="1351193" cy="317552"/>
            </a:xfrm>
          </p:grpSpPr>
          <p:sp>
            <p:nvSpPr>
              <p:cNvPr id="1320" name="Google Shape;1320;p22"/>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22"/>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22"/>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22"/>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22"/>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22"/>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6" name="Google Shape;1326;p22"/>
            <p:cNvGrpSpPr/>
            <p:nvPr/>
          </p:nvGrpSpPr>
          <p:grpSpPr>
            <a:xfrm>
              <a:off x="882321" y="-670853"/>
              <a:ext cx="204128" cy="1115878"/>
              <a:chOff x="6605329" y="191675"/>
              <a:chExt cx="127876" cy="699040"/>
            </a:xfrm>
          </p:grpSpPr>
          <p:sp>
            <p:nvSpPr>
              <p:cNvPr id="1327" name="Google Shape;1327;p22"/>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22"/>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9" name="Google Shape;1329;p22"/>
            <p:cNvGrpSpPr/>
            <p:nvPr/>
          </p:nvGrpSpPr>
          <p:grpSpPr>
            <a:xfrm>
              <a:off x="1342215" y="-264218"/>
              <a:ext cx="1493520" cy="615774"/>
              <a:chOff x="5301012" y="396272"/>
              <a:chExt cx="935614" cy="385751"/>
            </a:xfrm>
          </p:grpSpPr>
          <p:sp>
            <p:nvSpPr>
              <p:cNvPr id="1330" name="Google Shape;1330;p22"/>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22"/>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22"/>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3" name="Google Shape;1333;p22"/>
            <p:cNvGrpSpPr/>
            <p:nvPr/>
          </p:nvGrpSpPr>
          <p:grpSpPr>
            <a:xfrm>
              <a:off x="8640108" y="293107"/>
              <a:ext cx="1064856" cy="813093"/>
              <a:chOff x="3843246" y="357910"/>
              <a:chExt cx="667078" cy="509361"/>
            </a:xfrm>
          </p:grpSpPr>
          <p:sp>
            <p:nvSpPr>
              <p:cNvPr id="1334" name="Google Shape;1334;p22"/>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22"/>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22"/>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7" name="Google Shape;1337;p22"/>
            <p:cNvGrpSpPr/>
            <p:nvPr/>
          </p:nvGrpSpPr>
          <p:grpSpPr>
            <a:xfrm>
              <a:off x="7584293" y="-505753"/>
              <a:ext cx="1337026" cy="826702"/>
              <a:chOff x="3456389" y="106431"/>
              <a:chExt cx="837578" cy="517886"/>
            </a:xfrm>
          </p:grpSpPr>
          <p:sp>
            <p:nvSpPr>
              <p:cNvPr id="1338" name="Google Shape;1338;p22"/>
              <p:cNvSpPr/>
              <p:nvPr/>
            </p:nvSpPr>
            <p:spPr>
              <a:xfrm>
                <a:off x="3456389" y="594480"/>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22"/>
              <p:cNvSpPr/>
              <p:nvPr/>
            </p:nvSpPr>
            <p:spPr>
              <a:xfrm>
                <a:off x="3477701" y="106431"/>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0" name="Google Shape;1340;p22"/>
            <p:cNvGrpSpPr/>
            <p:nvPr/>
          </p:nvGrpSpPr>
          <p:grpSpPr>
            <a:xfrm flipH="1">
              <a:off x="1167078" y="4735898"/>
              <a:ext cx="619332" cy="1338013"/>
              <a:chOff x="6850421" y="775628"/>
              <a:chExt cx="398541" cy="861012"/>
            </a:xfrm>
          </p:grpSpPr>
          <p:sp>
            <p:nvSpPr>
              <p:cNvPr id="1341" name="Google Shape;1341;p22"/>
              <p:cNvSpPr/>
              <p:nvPr/>
            </p:nvSpPr>
            <p:spPr>
              <a:xfrm>
                <a:off x="6850421" y="1604672"/>
                <a:ext cx="34100" cy="31969"/>
              </a:xfrm>
              <a:custGeom>
                <a:avLst/>
                <a:gdLst/>
                <a:ahLst/>
                <a:cxnLst/>
                <a:rect l="l" t="t" r="r" b="b"/>
                <a:pathLst>
                  <a:path w="15" h="15" extrusionOk="0">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22"/>
              <p:cNvSpPr/>
              <p:nvPr/>
            </p:nvSpPr>
            <p:spPr>
              <a:xfrm>
                <a:off x="7138138" y="775628"/>
                <a:ext cx="31969" cy="31969"/>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22"/>
              <p:cNvSpPr/>
              <p:nvPr/>
            </p:nvSpPr>
            <p:spPr>
              <a:xfrm>
                <a:off x="6861077" y="794810"/>
                <a:ext cx="387885" cy="814124"/>
              </a:xfrm>
              <a:custGeom>
                <a:avLst/>
                <a:gdLst/>
                <a:ahLst/>
                <a:cxnLst/>
                <a:rect l="l" t="t" r="r" b="b"/>
                <a:pathLst>
                  <a:path w="182" h="382" extrusionOk="0">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4" name="Google Shape;1344;p22"/>
            <p:cNvGrpSpPr/>
            <p:nvPr/>
          </p:nvGrpSpPr>
          <p:grpSpPr>
            <a:xfrm>
              <a:off x="-527805" y="2963157"/>
              <a:ext cx="1064856" cy="813093"/>
              <a:chOff x="3843246" y="357910"/>
              <a:chExt cx="667078" cy="509361"/>
            </a:xfrm>
          </p:grpSpPr>
          <p:sp>
            <p:nvSpPr>
              <p:cNvPr id="1345" name="Google Shape;1345;p22"/>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22"/>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22"/>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48" name="Google Shape;1348;p22"/>
          <p:cNvGrpSpPr/>
          <p:nvPr/>
        </p:nvGrpSpPr>
        <p:grpSpPr>
          <a:xfrm rot="10800000" flipH="1">
            <a:off x="160162" y="195511"/>
            <a:ext cx="8848706" cy="4568938"/>
            <a:chOff x="160162" y="293088"/>
            <a:chExt cx="8848706" cy="4568938"/>
          </a:xfrm>
        </p:grpSpPr>
        <p:grpSp>
          <p:nvGrpSpPr>
            <p:cNvPr id="1349" name="Google Shape;1349;p22"/>
            <p:cNvGrpSpPr/>
            <p:nvPr/>
          </p:nvGrpSpPr>
          <p:grpSpPr>
            <a:xfrm>
              <a:off x="284763" y="3887075"/>
              <a:ext cx="130200" cy="126125"/>
              <a:chOff x="3935725" y="167575"/>
              <a:chExt cx="130200" cy="126125"/>
            </a:xfrm>
          </p:grpSpPr>
          <p:sp>
            <p:nvSpPr>
              <p:cNvPr id="1350" name="Google Shape;1350;p22"/>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351" name="Google Shape;1351;p22"/>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352" name="Google Shape;1352;p22"/>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353" name="Google Shape;1353;p22"/>
            <p:cNvGrpSpPr/>
            <p:nvPr/>
          </p:nvGrpSpPr>
          <p:grpSpPr>
            <a:xfrm>
              <a:off x="2122263" y="4735900"/>
              <a:ext cx="130200" cy="126125"/>
              <a:chOff x="3935725" y="167575"/>
              <a:chExt cx="130200" cy="126125"/>
            </a:xfrm>
          </p:grpSpPr>
          <p:sp>
            <p:nvSpPr>
              <p:cNvPr id="1354" name="Google Shape;1354;p22"/>
              <p:cNvSpPr/>
              <p:nvPr/>
            </p:nvSpPr>
            <p:spPr>
              <a:xfrm>
                <a:off x="3935725" y="1675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355" name="Google Shape;1355;p22"/>
              <p:cNvSpPr/>
              <p:nvPr/>
            </p:nvSpPr>
            <p:spPr>
              <a:xfrm>
                <a:off x="4000825" y="2017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356" name="Google Shape;1356;p22"/>
              <p:cNvSpPr/>
              <p:nvPr/>
            </p:nvSpPr>
            <p:spPr>
              <a:xfrm>
                <a:off x="3935725" y="237300"/>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357" name="Google Shape;1357;p22"/>
            <p:cNvGrpSpPr/>
            <p:nvPr/>
          </p:nvGrpSpPr>
          <p:grpSpPr>
            <a:xfrm>
              <a:off x="8733395" y="4269816"/>
              <a:ext cx="101875" cy="134875"/>
              <a:chOff x="3928495" y="333391"/>
              <a:chExt cx="101875" cy="134875"/>
            </a:xfrm>
          </p:grpSpPr>
          <p:grpSp>
            <p:nvGrpSpPr>
              <p:cNvPr id="1358" name="Google Shape;1358;p22"/>
              <p:cNvGrpSpPr/>
              <p:nvPr/>
            </p:nvGrpSpPr>
            <p:grpSpPr>
              <a:xfrm>
                <a:off x="3928495" y="379241"/>
                <a:ext cx="44700" cy="42600"/>
                <a:chOff x="3928495" y="379241"/>
                <a:chExt cx="44700" cy="42600"/>
              </a:xfrm>
            </p:grpSpPr>
            <p:sp>
              <p:nvSpPr>
                <p:cNvPr id="1359" name="Google Shape;1359;p22"/>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22"/>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1" name="Google Shape;1361;p22"/>
              <p:cNvGrpSpPr/>
              <p:nvPr/>
            </p:nvGrpSpPr>
            <p:grpSpPr>
              <a:xfrm>
                <a:off x="3985670" y="425666"/>
                <a:ext cx="44700" cy="42600"/>
                <a:chOff x="3928495" y="379241"/>
                <a:chExt cx="44700" cy="42600"/>
              </a:xfrm>
            </p:grpSpPr>
            <p:sp>
              <p:nvSpPr>
                <p:cNvPr id="1362" name="Google Shape;1362;p22"/>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22"/>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4" name="Google Shape;1364;p22"/>
              <p:cNvGrpSpPr/>
              <p:nvPr/>
            </p:nvGrpSpPr>
            <p:grpSpPr>
              <a:xfrm>
                <a:off x="3985670" y="333391"/>
                <a:ext cx="44700" cy="42600"/>
                <a:chOff x="3928495" y="379241"/>
                <a:chExt cx="44700" cy="42600"/>
              </a:xfrm>
            </p:grpSpPr>
            <p:sp>
              <p:nvSpPr>
                <p:cNvPr id="1365" name="Google Shape;1365;p22"/>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22"/>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67" name="Google Shape;1367;p22"/>
            <p:cNvGrpSpPr/>
            <p:nvPr/>
          </p:nvGrpSpPr>
          <p:grpSpPr>
            <a:xfrm>
              <a:off x="8559792" y="2929787"/>
              <a:ext cx="449076" cy="119073"/>
              <a:chOff x="7108302" y="2550931"/>
              <a:chExt cx="281323" cy="74593"/>
            </a:xfrm>
          </p:grpSpPr>
          <p:sp>
            <p:nvSpPr>
              <p:cNvPr id="1368" name="Google Shape;1368;p22"/>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22"/>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22"/>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22"/>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22"/>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22"/>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22"/>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22"/>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22"/>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22"/>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8" name="Google Shape;1378;p22"/>
            <p:cNvGrpSpPr/>
            <p:nvPr/>
          </p:nvGrpSpPr>
          <p:grpSpPr>
            <a:xfrm>
              <a:off x="160162" y="1671187"/>
              <a:ext cx="445675" cy="119073"/>
              <a:chOff x="3578973" y="2550931"/>
              <a:chExt cx="279193" cy="74593"/>
            </a:xfrm>
          </p:grpSpPr>
          <p:sp>
            <p:nvSpPr>
              <p:cNvPr id="1379" name="Google Shape;1379;p22"/>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22"/>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22"/>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22"/>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22"/>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22"/>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22"/>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22"/>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22"/>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22"/>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9" name="Google Shape;1389;p22"/>
            <p:cNvGrpSpPr/>
            <p:nvPr/>
          </p:nvGrpSpPr>
          <p:grpSpPr>
            <a:xfrm>
              <a:off x="6988075" y="293088"/>
              <a:ext cx="130200" cy="126125"/>
              <a:chOff x="3935725" y="167575"/>
              <a:chExt cx="130200" cy="126125"/>
            </a:xfrm>
          </p:grpSpPr>
          <p:sp>
            <p:nvSpPr>
              <p:cNvPr id="1390" name="Google Shape;1390;p22"/>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391" name="Google Shape;1391;p22"/>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392" name="Google Shape;1392;p22"/>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393" name="Google Shape;1393;p22"/>
            <p:cNvGrpSpPr/>
            <p:nvPr/>
          </p:nvGrpSpPr>
          <p:grpSpPr>
            <a:xfrm>
              <a:off x="317888" y="2240200"/>
              <a:ext cx="130200" cy="126125"/>
              <a:chOff x="3935725" y="167575"/>
              <a:chExt cx="130200" cy="126125"/>
            </a:xfrm>
          </p:grpSpPr>
          <p:sp>
            <p:nvSpPr>
              <p:cNvPr id="1394" name="Google Shape;1394;p22"/>
              <p:cNvSpPr/>
              <p:nvPr/>
            </p:nvSpPr>
            <p:spPr>
              <a:xfrm>
                <a:off x="3935725" y="1675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395" name="Google Shape;1395;p22"/>
              <p:cNvSpPr/>
              <p:nvPr/>
            </p:nvSpPr>
            <p:spPr>
              <a:xfrm>
                <a:off x="4000825" y="2017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396" name="Google Shape;1396;p22"/>
              <p:cNvSpPr/>
              <p:nvPr/>
            </p:nvSpPr>
            <p:spPr>
              <a:xfrm>
                <a:off x="3935725" y="237300"/>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556"/>
        <p:cNvGrpSpPr/>
        <p:nvPr/>
      </p:nvGrpSpPr>
      <p:grpSpPr>
        <a:xfrm>
          <a:off x="0" y="0"/>
          <a:ext cx="0" cy="0"/>
          <a:chOff x="0" y="0"/>
          <a:chExt cx="0" cy="0"/>
        </a:xfrm>
      </p:grpSpPr>
      <p:pic>
        <p:nvPicPr>
          <p:cNvPr id="1557" name="Google Shape;1557;p25"/>
          <p:cNvPicPr preferRelativeResize="0"/>
          <p:nvPr/>
        </p:nvPicPr>
        <p:blipFill rotWithShape="1">
          <a:blip r:embed="rId2">
            <a:alphaModFix/>
          </a:blip>
          <a:srcRect r="990" b="901"/>
          <a:stretch/>
        </p:blipFill>
        <p:spPr>
          <a:xfrm>
            <a:off x="0" y="0"/>
            <a:ext cx="9144003" cy="5143500"/>
          </a:xfrm>
          <a:prstGeom prst="rect">
            <a:avLst/>
          </a:prstGeom>
          <a:noFill/>
          <a:ln>
            <a:noFill/>
          </a:ln>
        </p:spPr>
      </p:pic>
      <p:sp>
        <p:nvSpPr>
          <p:cNvPr id="1558" name="Google Shape;1558;p25"/>
          <p:cNvSpPr txBox="1">
            <a:spLocks noGrp="1"/>
          </p:cNvSpPr>
          <p:nvPr>
            <p:ph type="title" hasCustomPrompt="1"/>
          </p:nvPr>
        </p:nvSpPr>
        <p:spPr>
          <a:xfrm>
            <a:off x="2223600" y="546795"/>
            <a:ext cx="4696800" cy="7689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59" name="Google Shape;1559;p25"/>
          <p:cNvSpPr txBox="1">
            <a:spLocks noGrp="1"/>
          </p:cNvSpPr>
          <p:nvPr>
            <p:ph type="subTitle" idx="1"/>
          </p:nvPr>
        </p:nvSpPr>
        <p:spPr>
          <a:xfrm>
            <a:off x="2223600" y="1316523"/>
            <a:ext cx="4696800" cy="368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2400"/>
              <a:buNone/>
              <a:defRPr sz="1600">
                <a:solidFill>
                  <a:schemeClr val="dk1"/>
                </a:solidFill>
              </a:defRPr>
            </a:lvl1pPr>
            <a:lvl2pPr lvl="1" algn="ctr" rtl="0">
              <a:lnSpc>
                <a:spcPct val="115000"/>
              </a:lnSpc>
              <a:spcBef>
                <a:spcPts val="0"/>
              </a:spcBef>
              <a:spcAft>
                <a:spcPts val="0"/>
              </a:spcAft>
              <a:buClr>
                <a:schemeClr val="dk1"/>
              </a:buClr>
              <a:buSzPts val="2100"/>
              <a:buNone/>
              <a:defRPr sz="2100">
                <a:solidFill>
                  <a:schemeClr val="dk1"/>
                </a:solidFill>
              </a:defRPr>
            </a:lvl2pPr>
            <a:lvl3pPr lvl="2" algn="ctr" rtl="0">
              <a:lnSpc>
                <a:spcPct val="115000"/>
              </a:lnSpc>
              <a:spcBef>
                <a:spcPts val="0"/>
              </a:spcBef>
              <a:spcAft>
                <a:spcPts val="0"/>
              </a:spcAft>
              <a:buClr>
                <a:schemeClr val="dk1"/>
              </a:buClr>
              <a:buSzPts val="2100"/>
              <a:buNone/>
              <a:defRPr sz="2100">
                <a:solidFill>
                  <a:schemeClr val="dk1"/>
                </a:solidFill>
              </a:defRPr>
            </a:lvl3pPr>
            <a:lvl4pPr lvl="3" algn="ctr" rtl="0">
              <a:lnSpc>
                <a:spcPct val="115000"/>
              </a:lnSpc>
              <a:spcBef>
                <a:spcPts val="0"/>
              </a:spcBef>
              <a:spcAft>
                <a:spcPts val="0"/>
              </a:spcAft>
              <a:buClr>
                <a:schemeClr val="dk1"/>
              </a:buClr>
              <a:buSzPts val="2100"/>
              <a:buNone/>
              <a:defRPr sz="2100">
                <a:solidFill>
                  <a:schemeClr val="dk1"/>
                </a:solidFill>
              </a:defRPr>
            </a:lvl4pPr>
            <a:lvl5pPr lvl="4" algn="ctr" rtl="0">
              <a:lnSpc>
                <a:spcPct val="115000"/>
              </a:lnSpc>
              <a:spcBef>
                <a:spcPts val="0"/>
              </a:spcBef>
              <a:spcAft>
                <a:spcPts val="0"/>
              </a:spcAft>
              <a:buClr>
                <a:schemeClr val="dk1"/>
              </a:buClr>
              <a:buSzPts val="2100"/>
              <a:buNone/>
              <a:defRPr sz="2100">
                <a:solidFill>
                  <a:schemeClr val="dk1"/>
                </a:solidFill>
              </a:defRPr>
            </a:lvl5pPr>
            <a:lvl6pPr lvl="5" algn="ctr" rtl="0">
              <a:lnSpc>
                <a:spcPct val="115000"/>
              </a:lnSpc>
              <a:spcBef>
                <a:spcPts val="0"/>
              </a:spcBef>
              <a:spcAft>
                <a:spcPts val="0"/>
              </a:spcAft>
              <a:buClr>
                <a:schemeClr val="dk1"/>
              </a:buClr>
              <a:buSzPts val="2100"/>
              <a:buNone/>
              <a:defRPr sz="2100">
                <a:solidFill>
                  <a:schemeClr val="dk1"/>
                </a:solidFill>
              </a:defRPr>
            </a:lvl6pPr>
            <a:lvl7pPr lvl="6" algn="ctr" rtl="0">
              <a:lnSpc>
                <a:spcPct val="115000"/>
              </a:lnSpc>
              <a:spcBef>
                <a:spcPts val="0"/>
              </a:spcBef>
              <a:spcAft>
                <a:spcPts val="0"/>
              </a:spcAft>
              <a:buClr>
                <a:schemeClr val="dk1"/>
              </a:buClr>
              <a:buSzPts val="2100"/>
              <a:buNone/>
              <a:defRPr sz="2100">
                <a:solidFill>
                  <a:schemeClr val="dk1"/>
                </a:solidFill>
              </a:defRPr>
            </a:lvl7pPr>
            <a:lvl8pPr lvl="7" algn="ctr" rtl="0">
              <a:lnSpc>
                <a:spcPct val="115000"/>
              </a:lnSpc>
              <a:spcBef>
                <a:spcPts val="0"/>
              </a:spcBef>
              <a:spcAft>
                <a:spcPts val="0"/>
              </a:spcAft>
              <a:buClr>
                <a:schemeClr val="dk1"/>
              </a:buClr>
              <a:buSzPts val="2100"/>
              <a:buNone/>
              <a:defRPr sz="2100">
                <a:solidFill>
                  <a:schemeClr val="dk1"/>
                </a:solidFill>
              </a:defRPr>
            </a:lvl8pPr>
            <a:lvl9pPr lvl="8" algn="ctr" rtl="0">
              <a:lnSpc>
                <a:spcPct val="115000"/>
              </a:lnSpc>
              <a:spcBef>
                <a:spcPts val="0"/>
              </a:spcBef>
              <a:spcAft>
                <a:spcPts val="0"/>
              </a:spcAft>
              <a:buClr>
                <a:schemeClr val="dk1"/>
              </a:buClr>
              <a:buSzPts val="2100"/>
              <a:buNone/>
              <a:defRPr sz="2100">
                <a:solidFill>
                  <a:schemeClr val="dk1"/>
                </a:solidFill>
              </a:defRPr>
            </a:lvl9pPr>
          </a:lstStyle>
          <a:p>
            <a:endParaRPr/>
          </a:p>
        </p:txBody>
      </p:sp>
      <p:sp>
        <p:nvSpPr>
          <p:cNvPr id="1560" name="Google Shape;1560;p25"/>
          <p:cNvSpPr txBox="1">
            <a:spLocks noGrp="1"/>
          </p:cNvSpPr>
          <p:nvPr>
            <p:ph type="title" idx="2" hasCustomPrompt="1"/>
          </p:nvPr>
        </p:nvSpPr>
        <p:spPr>
          <a:xfrm>
            <a:off x="2223600" y="2007789"/>
            <a:ext cx="4696800" cy="7689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61" name="Google Shape;1561;p25"/>
          <p:cNvSpPr txBox="1">
            <a:spLocks noGrp="1"/>
          </p:cNvSpPr>
          <p:nvPr>
            <p:ph type="subTitle" idx="3"/>
          </p:nvPr>
        </p:nvSpPr>
        <p:spPr>
          <a:xfrm>
            <a:off x="2223600" y="2778009"/>
            <a:ext cx="4696800" cy="368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2400"/>
              <a:buNone/>
              <a:defRPr sz="1600">
                <a:solidFill>
                  <a:schemeClr val="dk1"/>
                </a:solidFill>
              </a:defRPr>
            </a:lvl1pPr>
            <a:lvl2pPr lvl="1" algn="ctr" rtl="0">
              <a:lnSpc>
                <a:spcPct val="115000"/>
              </a:lnSpc>
              <a:spcBef>
                <a:spcPts val="0"/>
              </a:spcBef>
              <a:spcAft>
                <a:spcPts val="0"/>
              </a:spcAft>
              <a:buClr>
                <a:schemeClr val="dk1"/>
              </a:buClr>
              <a:buSzPts val="2100"/>
              <a:buNone/>
              <a:defRPr sz="2100">
                <a:solidFill>
                  <a:schemeClr val="dk1"/>
                </a:solidFill>
              </a:defRPr>
            </a:lvl2pPr>
            <a:lvl3pPr lvl="2" algn="ctr" rtl="0">
              <a:lnSpc>
                <a:spcPct val="115000"/>
              </a:lnSpc>
              <a:spcBef>
                <a:spcPts val="0"/>
              </a:spcBef>
              <a:spcAft>
                <a:spcPts val="0"/>
              </a:spcAft>
              <a:buClr>
                <a:schemeClr val="dk1"/>
              </a:buClr>
              <a:buSzPts val="2100"/>
              <a:buNone/>
              <a:defRPr sz="2100">
                <a:solidFill>
                  <a:schemeClr val="dk1"/>
                </a:solidFill>
              </a:defRPr>
            </a:lvl3pPr>
            <a:lvl4pPr lvl="3" algn="ctr" rtl="0">
              <a:lnSpc>
                <a:spcPct val="115000"/>
              </a:lnSpc>
              <a:spcBef>
                <a:spcPts val="0"/>
              </a:spcBef>
              <a:spcAft>
                <a:spcPts val="0"/>
              </a:spcAft>
              <a:buClr>
                <a:schemeClr val="dk1"/>
              </a:buClr>
              <a:buSzPts val="2100"/>
              <a:buNone/>
              <a:defRPr sz="2100">
                <a:solidFill>
                  <a:schemeClr val="dk1"/>
                </a:solidFill>
              </a:defRPr>
            </a:lvl4pPr>
            <a:lvl5pPr lvl="4" algn="ctr" rtl="0">
              <a:lnSpc>
                <a:spcPct val="115000"/>
              </a:lnSpc>
              <a:spcBef>
                <a:spcPts val="0"/>
              </a:spcBef>
              <a:spcAft>
                <a:spcPts val="0"/>
              </a:spcAft>
              <a:buClr>
                <a:schemeClr val="dk1"/>
              </a:buClr>
              <a:buSzPts val="2100"/>
              <a:buNone/>
              <a:defRPr sz="2100">
                <a:solidFill>
                  <a:schemeClr val="dk1"/>
                </a:solidFill>
              </a:defRPr>
            </a:lvl5pPr>
            <a:lvl6pPr lvl="5" algn="ctr" rtl="0">
              <a:lnSpc>
                <a:spcPct val="115000"/>
              </a:lnSpc>
              <a:spcBef>
                <a:spcPts val="0"/>
              </a:spcBef>
              <a:spcAft>
                <a:spcPts val="0"/>
              </a:spcAft>
              <a:buClr>
                <a:schemeClr val="dk1"/>
              </a:buClr>
              <a:buSzPts val="2100"/>
              <a:buNone/>
              <a:defRPr sz="2100">
                <a:solidFill>
                  <a:schemeClr val="dk1"/>
                </a:solidFill>
              </a:defRPr>
            </a:lvl6pPr>
            <a:lvl7pPr lvl="6" algn="ctr" rtl="0">
              <a:lnSpc>
                <a:spcPct val="115000"/>
              </a:lnSpc>
              <a:spcBef>
                <a:spcPts val="0"/>
              </a:spcBef>
              <a:spcAft>
                <a:spcPts val="0"/>
              </a:spcAft>
              <a:buClr>
                <a:schemeClr val="dk1"/>
              </a:buClr>
              <a:buSzPts val="2100"/>
              <a:buNone/>
              <a:defRPr sz="2100">
                <a:solidFill>
                  <a:schemeClr val="dk1"/>
                </a:solidFill>
              </a:defRPr>
            </a:lvl7pPr>
            <a:lvl8pPr lvl="7" algn="ctr" rtl="0">
              <a:lnSpc>
                <a:spcPct val="115000"/>
              </a:lnSpc>
              <a:spcBef>
                <a:spcPts val="0"/>
              </a:spcBef>
              <a:spcAft>
                <a:spcPts val="0"/>
              </a:spcAft>
              <a:buClr>
                <a:schemeClr val="dk1"/>
              </a:buClr>
              <a:buSzPts val="2100"/>
              <a:buNone/>
              <a:defRPr sz="2100">
                <a:solidFill>
                  <a:schemeClr val="dk1"/>
                </a:solidFill>
              </a:defRPr>
            </a:lvl8pPr>
            <a:lvl9pPr lvl="8" algn="ctr" rtl="0">
              <a:lnSpc>
                <a:spcPct val="115000"/>
              </a:lnSpc>
              <a:spcBef>
                <a:spcPts val="0"/>
              </a:spcBef>
              <a:spcAft>
                <a:spcPts val="0"/>
              </a:spcAft>
              <a:buClr>
                <a:schemeClr val="dk1"/>
              </a:buClr>
              <a:buSzPts val="2100"/>
              <a:buNone/>
              <a:defRPr sz="2100">
                <a:solidFill>
                  <a:schemeClr val="dk1"/>
                </a:solidFill>
              </a:defRPr>
            </a:lvl9pPr>
          </a:lstStyle>
          <a:p>
            <a:endParaRPr/>
          </a:p>
        </p:txBody>
      </p:sp>
      <p:sp>
        <p:nvSpPr>
          <p:cNvPr id="1562" name="Google Shape;1562;p25"/>
          <p:cNvSpPr txBox="1">
            <a:spLocks noGrp="1"/>
          </p:cNvSpPr>
          <p:nvPr>
            <p:ph type="title" idx="4" hasCustomPrompt="1"/>
          </p:nvPr>
        </p:nvSpPr>
        <p:spPr>
          <a:xfrm>
            <a:off x="2223600" y="3468783"/>
            <a:ext cx="4696800" cy="7689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63" name="Google Shape;1563;p25"/>
          <p:cNvSpPr txBox="1">
            <a:spLocks noGrp="1"/>
          </p:cNvSpPr>
          <p:nvPr>
            <p:ph type="subTitle" idx="5"/>
          </p:nvPr>
        </p:nvSpPr>
        <p:spPr>
          <a:xfrm>
            <a:off x="2223600" y="4240480"/>
            <a:ext cx="4696800" cy="368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2400"/>
              <a:buNone/>
              <a:defRPr sz="1600">
                <a:solidFill>
                  <a:schemeClr val="dk1"/>
                </a:solidFill>
              </a:defRPr>
            </a:lvl1pPr>
            <a:lvl2pPr lvl="1" algn="ctr" rtl="0">
              <a:lnSpc>
                <a:spcPct val="115000"/>
              </a:lnSpc>
              <a:spcBef>
                <a:spcPts val="0"/>
              </a:spcBef>
              <a:spcAft>
                <a:spcPts val="0"/>
              </a:spcAft>
              <a:buClr>
                <a:schemeClr val="dk1"/>
              </a:buClr>
              <a:buSzPts val="2100"/>
              <a:buNone/>
              <a:defRPr sz="2100">
                <a:solidFill>
                  <a:schemeClr val="dk1"/>
                </a:solidFill>
              </a:defRPr>
            </a:lvl2pPr>
            <a:lvl3pPr lvl="2" algn="ctr" rtl="0">
              <a:lnSpc>
                <a:spcPct val="115000"/>
              </a:lnSpc>
              <a:spcBef>
                <a:spcPts val="0"/>
              </a:spcBef>
              <a:spcAft>
                <a:spcPts val="0"/>
              </a:spcAft>
              <a:buClr>
                <a:schemeClr val="dk1"/>
              </a:buClr>
              <a:buSzPts val="2100"/>
              <a:buNone/>
              <a:defRPr sz="2100">
                <a:solidFill>
                  <a:schemeClr val="dk1"/>
                </a:solidFill>
              </a:defRPr>
            </a:lvl3pPr>
            <a:lvl4pPr lvl="3" algn="ctr" rtl="0">
              <a:lnSpc>
                <a:spcPct val="115000"/>
              </a:lnSpc>
              <a:spcBef>
                <a:spcPts val="0"/>
              </a:spcBef>
              <a:spcAft>
                <a:spcPts val="0"/>
              </a:spcAft>
              <a:buClr>
                <a:schemeClr val="dk1"/>
              </a:buClr>
              <a:buSzPts val="2100"/>
              <a:buNone/>
              <a:defRPr sz="2100">
                <a:solidFill>
                  <a:schemeClr val="dk1"/>
                </a:solidFill>
              </a:defRPr>
            </a:lvl4pPr>
            <a:lvl5pPr lvl="4" algn="ctr" rtl="0">
              <a:lnSpc>
                <a:spcPct val="115000"/>
              </a:lnSpc>
              <a:spcBef>
                <a:spcPts val="0"/>
              </a:spcBef>
              <a:spcAft>
                <a:spcPts val="0"/>
              </a:spcAft>
              <a:buClr>
                <a:schemeClr val="dk1"/>
              </a:buClr>
              <a:buSzPts val="2100"/>
              <a:buNone/>
              <a:defRPr sz="2100">
                <a:solidFill>
                  <a:schemeClr val="dk1"/>
                </a:solidFill>
              </a:defRPr>
            </a:lvl5pPr>
            <a:lvl6pPr lvl="5" algn="ctr" rtl="0">
              <a:lnSpc>
                <a:spcPct val="115000"/>
              </a:lnSpc>
              <a:spcBef>
                <a:spcPts val="0"/>
              </a:spcBef>
              <a:spcAft>
                <a:spcPts val="0"/>
              </a:spcAft>
              <a:buClr>
                <a:schemeClr val="dk1"/>
              </a:buClr>
              <a:buSzPts val="2100"/>
              <a:buNone/>
              <a:defRPr sz="2100">
                <a:solidFill>
                  <a:schemeClr val="dk1"/>
                </a:solidFill>
              </a:defRPr>
            </a:lvl6pPr>
            <a:lvl7pPr lvl="6" algn="ctr" rtl="0">
              <a:lnSpc>
                <a:spcPct val="115000"/>
              </a:lnSpc>
              <a:spcBef>
                <a:spcPts val="0"/>
              </a:spcBef>
              <a:spcAft>
                <a:spcPts val="0"/>
              </a:spcAft>
              <a:buClr>
                <a:schemeClr val="dk1"/>
              </a:buClr>
              <a:buSzPts val="2100"/>
              <a:buNone/>
              <a:defRPr sz="2100">
                <a:solidFill>
                  <a:schemeClr val="dk1"/>
                </a:solidFill>
              </a:defRPr>
            </a:lvl7pPr>
            <a:lvl8pPr lvl="7" algn="ctr" rtl="0">
              <a:lnSpc>
                <a:spcPct val="115000"/>
              </a:lnSpc>
              <a:spcBef>
                <a:spcPts val="0"/>
              </a:spcBef>
              <a:spcAft>
                <a:spcPts val="0"/>
              </a:spcAft>
              <a:buClr>
                <a:schemeClr val="dk1"/>
              </a:buClr>
              <a:buSzPts val="2100"/>
              <a:buNone/>
              <a:defRPr sz="2100">
                <a:solidFill>
                  <a:schemeClr val="dk1"/>
                </a:solidFill>
              </a:defRPr>
            </a:lvl8pPr>
            <a:lvl9pPr lvl="8" algn="ctr" rtl="0">
              <a:lnSpc>
                <a:spcPct val="115000"/>
              </a:lnSpc>
              <a:spcBef>
                <a:spcPts val="0"/>
              </a:spcBef>
              <a:spcAft>
                <a:spcPts val="0"/>
              </a:spcAft>
              <a:buClr>
                <a:schemeClr val="dk1"/>
              </a:buClr>
              <a:buSzPts val="2100"/>
              <a:buNone/>
              <a:defRPr sz="2100">
                <a:solidFill>
                  <a:schemeClr val="dk1"/>
                </a:solidFill>
              </a:defRPr>
            </a:lvl9pPr>
          </a:lstStyle>
          <a:p>
            <a:endParaRPr/>
          </a:p>
        </p:txBody>
      </p:sp>
      <p:grpSp>
        <p:nvGrpSpPr>
          <p:cNvPr id="1564" name="Google Shape;1564;p25"/>
          <p:cNvGrpSpPr/>
          <p:nvPr/>
        </p:nvGrpSpPr>
        <p:grpSpPr>
          <a:xfrm rot="10800000" flipH="1">
            <a:off x="-557079" y="-72018"/>
            <a:ext cx="9879489" cy="5732769"/>
            <a:chOff x="-606129" y="-451253"/>
            <a:chExt cx="9879489" cy="5732769"/>
          </a:xfrm>
        </p:grpSpPr>
        <p:grpSp>
          <p:nvGrpSpPr>
            <p:cNvPr id="1565" name="Google Shape;1565;p25"/>
            <p:cNvGrpSpPr/>
            <p:nvPr/>
          </p:nvGrpSpPr>
          <p:grpSpPr>
            <a:xfrm rot="-5400000">
              <a:off x="-150254" y="1671147"/>
              <a:ext cx="204128" cy="1115878"/>
              <a:chOff x="6605329" y="191675"/>
              <a:chExt cx="127876" cy="699040"/>
            </a:xfrm>
          </p:grpSpPr>
          <p:sp>
            <p:nvSpPr>
              <p:cNvPr id="1566" name="Google Shape;1566;p25"/>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25"/>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68" name="Google Shape;1568;p25"/>
            <p:cNvGrpSpPr/>
            <p:nvPr/>
          </p:nvGrpSpPr>
          <p:grpSpPr>
            <a:xfrm>
              <a:off x="4045668" y="-451253"/>
              <a:ext cx="1614046" cy="857229"/>
              <a:chOff x="1009718" y="191672"/>
              <a:chExt cx="1614046" cy="857229"/>
            </a:xfrm>
          </p:grpSpPr>
          <p:grpSp>
            <p:nvGrpSpPr>
              <p:cNvPr id="1569" name="Google Shape;1569;p25"/>
              <p:cNvGrpSpPr/>
              <p:nvPr/>
            </p:nvGrpSpPr>
            <p:grpSpPr>
              <a:xfrm>
                <a:off x="1558908" y="235807"/>
                <a:ext cx="1064856" cy="813093"/>
                <a:chOff x="3843246" y="357910"/>
                <a:chExt cx="667078" cy="509361"/>
              </a:xfrm>
            </p:grpSpPr>
            <p:sp>
              <p:nvSpPr>
                <p:cNvPr id="1570" name="Google Shape;1570;p25"/>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25"/>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25"/>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73" name="Google Shape;1573;p25"/>
              <p:cNvGrpSpPr/>
              <p:nvPr/>
            </p:nvGrpSpPr>
            <p:grpSpPr>
              <a:xfrm>
                <a:off x="1009718" y="191672"/>
                <a:ext cx="1337026" cy="826702"/>
                <a:chOff x="3421261" y="191675"/>
                <a:chExt cx="837578" cy="517886"/>
              </a:xfrm>
            </p:grpSpPr>
            <p:sp>
              <p:nvSpPr>
                <p:cNvPr id="1574" name="Google Shape;1574;p25"/>
                <p:cNvSpPr/>
                <p:nvPr/>
              </p:nvSpPr>
              <p:spPr>
                <a:xfrm>
                  <a:off x="3421261" y="679724"/>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25"/>
                <p:cNvSpPr/>
                <p:nvPr/>
              </p:nvSpPr>
              <p:spPr>
                <a:xfrm>
                  <a:off x="3442573" y="191675"/>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76" name="Google Shape;1576;p25"/>
            <p:cNvGrpSpPr/>
            <p:nvPr/>
          </p:nvGrpSpPr>
          <p:grpSpPr>
            <a:xfrm>
              <a:off x="3493530" y="4774608"/>
              <a:ext cx="2156910" cy="506908"/>
              <a:chOff x="4891825" y="3546381"/>
              <a:chExt cx="1351193" cy="317552"/>
            </a:xfrm>
          </p:grpSpPr>
          <p:sp>
            <p:nvSpPr>
              <p:cNvPr id="1577" name="Google Shape;1577;p25"/>
              <p:cNvSpPr/>
              <p:nvPr/>
            </p:nvSpPr>
            <p:spPr>
              <a:xfrm>
                <a:off x="6208918" y="3757372"/>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5"/>
              <p:cNvSpPr/>
              <p:nvPr/>
            </p:nvSpPr>
            <p:spPr>
              <a:xfrm>
                <a:off x="4891825" y="3635897"/>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5"/>
              <p:cNvSpPr/>
              <p:nvPr/>
            </p:nvSpPr>
            <p:spPr>
              <a:xfrm>
                <a:off x="4917389" y="3646549"/>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5"/>
              <p:cNvSpPr/>
              <p:nvPr/>
            </p:nvSpPr>
            <p:spPr>
              <a:xfrm>
                <a:off x="5933990" y="3768028"/>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5"/>
              <p:cNvSpPr/>
              <p:nvPr/>
            </p:nvSpPr>
            <p:spPr>
              <a:xfrm>
                <a:off x="5286094" y="3546381"/>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5"/>
              <p:cNvSpPr/>
              <p:nvPr/>
            </p:nvSpPr>
            <p:spPr>
              <a:xfrm>
                <a:off x="5311668" y="3559168"/>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83" name="Google Shape;1583;p25"/>
            <p:cNvGrpSpPr/>
            <p:nvPr/>
          </p:nvGrpSpPr>
          <p:grpSpPr>
            <a:xfrm>
              <a:off x="8654028" y="-358165"/>
              <a:ext cx="619332" cy="1338013"/>
              <a:chOff x="6850421" y="775628"/>
              <a:chExt cx="398541" cy="861012"/>
            </a:xfrm>
          </p:grpSpPr>
          <p:sp>
            <p:nvSpPr>
              <p:cNvPr id="1584" name="Google Shape;1584;p25"/>
              <p:cNvSpPr/>
              <p:nvPr/>
            </p:nvSpPr>
            <p:spPr>
              <a:xfrm>
                <a:off x="6850421" y="1604672"/>
                <a:ext cx="34100" cy="31969"/>
              </a:xfrm>
              <a:custGeom>
                <a:avLst/>
                <a:gdLst/>
                <a:ahLst/>
                <a:cxnLst/>
                <a:rect l="l" t="t" r="r" b="b"/>
                <a:pathLst>
                  <a:path w="15" h="15" extrusionOk="0">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25"/>
              <p:cNvSpPr/>
              <p:nvPr/>
            </p:nvSpPr>
            <p:spPr>
              <a:xfrm>
                <a:off x="7138138" y="775628"/>
                <a:ext cx="31969" cy="31969"/>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25"/>
              <p:cNvSpPr/>
              <p:nvPr/>
            </p:nvSpPr>
            <p:spPr>
              <a:xfrm>
                <a:off x="6861077" y="794810"/>
                <a:ext cx="387885" cy="814124"/>
              </a:xfrm>
              <a:custGeom>
                <a:avLst/>
                <a:gdLst/>
                <a:ahLst/>
                <a:cxnLst/>
                <a:rect l="l" t="t" r="r" b="b"/>
                <a:pathLst>
                  <a:path w="182" h="382" extrusionOk="0">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87" name="Google Shape;1587;p25"/>
          <p:cNvGrpSpPr/>
          <p:nvPr/>
        </p:nvGrpSpPr>
        <p:grpSpPr>
          <a:xfrm>
            <a:off x="-1154425" y="-972164"/>
            <a:ext cx="11453925" cy="7153825"/>
            <a:chOff x="-1203475" y="-1124125"/>
            <a:chExt cx="11453925" cy="7153825"/>
          </a:xfrm>
        </p:grpSpPr>
        <p:sp>
          <p:nvSpPr>
            <p:cNvPr id="1588" name="Google Shape;1588;p25"/>
            <p:cNvSpPr/>
            <p:nvPr/>
          </p:nvSpPr>
          <p:spPr>
            <a:xfrm>
              <a:off x="-850925" y="72360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589" name="Google Shape;1589;p25"/>
            <p:cNvSpPr/>
            <p:nvPr/>
          </p:nvSpPr>
          <p:spPr>
            <a:xfrm>
              <a:off x="-1203475" y="97003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590" name="Google Shape;1590;p25"/>
            <p:cNvSpPr/>
            <p:nvPr/>
          </p:nvSpPr>
          <p:spPr>
            <a:xfrm rot="5400000">
              <a:off x="-314675" y="52680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591" name="Google Shape;1591;p25"/>
            <p:cNvSpPr/>
            <p:nvPr/>
          </p:nvSpPr>
          <p:spPr>
            <a:xfrm rot="5400000">
              <a:off x="5531450" y="-46862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592" name="Google Shape;1592;p25"/>
            <p:cNvSpPr/>
            <p:nvPr/>
          </p:nvSpPr>
          <p:spPr>
            <a:xfrm rot="10800000">
              <a:off x="8573550" y="1693661"/>
              <a:ext cx="1417200" cy="106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593" name="Google Shape;1593;p25"/>
            <p:cNvSpPr/>
            <p:nvPr/>
          </p:nvSpPr>
          <p:spPr>
            <a:xfrm rot="10800000">
              <a:off x="8833250" y="1446412"/>
              <a:ext cx="1417200" cy="106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594" name="Google Shape;1594;p25"/>
          <p:cNvGrpSpPr/>
          <p:nvPr/>
        </p:nvGrpSpPr>
        <p:grpSpPr>
          <a:xfrm rot="10800000" flipH="1">
            <a:off x="522370" y="294412"/>
            <a:ext cx="8320055" cy="4774098"/>
            <a:chOff x="473320" y="140988"/>
            <a:chExt cx="8320055" cy="4774098"/>
          </a:xfrm>
        </p:grpSpPr>
        <p:grpSp>
          <p:nvGrpSpPr>
            <p:cNvPr id="1595" name="Google Shape;1595;p25"/>
            <p:cNvGrpSpPr/>
            <p:nvPr/>
          </p:nvGrpSpPr>
          <p:grpSpPr>
            <a:xfrm>
              <a:off x="8663175" y="4220925"/>
              <a:ext cx="130200" cy="126125"/>
              <a:chOff x="3809600" y="987450"/>
              <a:chExt cx="130200" cy="126125"/>
            </a:xfrm>
          </p:grpSpPr>
          <p:sp>
            <p:nvSpPr>
              <p:cNvPr id="1596" name="Google Shape;1596;p25"/>
              <p:cNvSpPr/>
              <p:nvPr/>
            </p:nvSpPr>
            <p:spPr>
              <a:xfrm>
                <a:off x="3809600" y="98745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597" name="Google Shape;1597;p25"/>
              <p:cNvSpPr/>
              <p:nvPr/>
            </p:nvSpPr>
            <p:spPr>
              <a:xfrm>
                <a:off x="3874700" y="102165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598" name="Google Shape;1598;p25"/>
              <p:cNvSpPr/>
              <p:nvPr/>
            </p:nvSpPr>
            <p:spPr>
              <a:xfrm>
                <a:off x="3809600" y="10571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599" name="Google Shape;1599;p25"/>
            <p:cNvGrpSpPr/>
            <p:nvPr/>
          </p:nvGrpSpPr>
          <p:grpSpPr>
            <a:xfrm>
              <a:off x="473320" y="663929"/>
              <a:ext cx="101875" cy="134875"/>
              <a:chOff x="3928495" y="333391"/>
              <a:chExt cx="101875" cy="134875"/>
            </a:xfrm>
          </p:grpSpPr>
          <p:grpSp>
            <p:nvGrpSpPr>
              <p:cNvPr id="1600" name="Google Shape;1600;p25"/>
              <p:cNvGrpSpPr/>
              <p:nvPr/>
            </p:nvGrpSpPr>
            <p:grpSpPr>
              <a:xfrm>
                <a:off x="3928495" y="379241"/>
                <a:ext cx="44700" cy="42600"/>
                <a:chOff x="3928495" y="379241"/>
                <a:chExt cx="44700" cy="42600"/>
              </a:xfrm>
            </p:grpSpPr>
            <p:sp>
              <p:nvSpPr>
                <p:cNvPr id="1601" name="Google Shape;1601;p25"/>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2" name="Google Shape;1602;p25"/>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03" name="Google Shape;1603;p25"/>
              <p:cNvGrpSpPr/>
              <p:nvPr/>
            </p:nvGrpSpPr>
            <p:grpSpPr>
              <a:xfrm>
                <a:off x="3985670" y="425666"/>
                <a:ext cx="44700" cy="42600"/>
                <a:chOff x="3928495" y="379241"/>
                <a:chExt cx="44700" cy="42600"/>
              </a:xfrm>
            </p:grpSpPr>
            <p:sp>
              <p:nvSpPr>
                <p:cNvPr id="1604" name="Google Shape;1604;p25"/>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25"/>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06" name="Google Shape;1606;p25"/>
              <p:cNvGrpSpPr/>
              <p:nvPr/>
            </p:nvGrpSpPr>
            <p:grpSpPr>
              <a:xfrm>
                <a:off x="3985670" y="333391"/>
                <a:ext cx="44700" cy="42600"/>
                <a:chOff x="3928495" y="379241"/>
                <a:chExt cx="44700" cy="42600"/>
              </a:xfrm>
            </p:grpSpPr>
            <p:sp>
              <p:nvSpPr>
                <p:cNvPr id="1607" name="Google Shape;1607;p25"/>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25"/>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09" name="Google Shape;1609;p25"/>
            <p:cNvGrpSpPr/>
            <p:nvPr/>
          </p:nvGrpSpPr>
          <p:grpSpPr>
            <a:xfrm>
              <a:off x="1598700" y="4796012"/>
              <a:ext cx="445675" cy="119073"/>
              <a:chOff x="3578973" y="2550931"/>
              <a:chExt cx="279193" cy="74593"/>
            </a:xfrm>
          </p:grpSpPr>
          <p:sp>
            <p:nvSpPr>
              <p:cNvPr id="1610" name="Google Shape;1610;p25"/>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25"/>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25"/>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25"/>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25"/>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25"/>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25"/>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25"/>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25"/>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25"/>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20" name="Google Shape;1620;p25"/>
            <p:cNvGrpSpPr/>
            <p:nvPr/>
          </p:nvGrpSpPr>
          <p:grpSpPr>
            <a:xfrm>
              <a:off x="7562650" y="140988"/>
              <a:ext cx="130200" cy="126125"/>
              <a:chOff x="3935725" y="167575"/>
              <a:chExt cx="130200" cy="126125"/>
            </a:xfrm>
          </p:grpSpPr>
          <p:sp>
            <p:nvSpPr>
              <p:cNvPr id="1621" name="Google Shape;1621;p25"/>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622" name="Google Shape;1622;p25"/>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623" name="Google Shape;1623;p25"/>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624" name="Google Shape;1624;p25"/>
            <p:cNvGrpSpPr/>
            <p:nvPr/>
          </p:nvGrpSpPr>
          <p:grpSpPr>
            <a:xfrm flipH="1">
              <a:off x="1561096" y="234934"/>
              <a:ext cx="445675" cy="80822"/>
              <a:chOff x="6468929" y="3844579"/>
              <a:chExt cx="411329" cy="74593"/>
            </a:xfrm>
          </p:grpSpPr>
          <p:sp>
            <p:nvSpPr>
              <p:cNvPr id="1625" name="Google Shape;1625;p25"/>
              <p:cNvSpPr/>
              <p:nvPr/>
            </p:nvSpPr>
            <p:spPr>
              <a:xfrm>
                <a:off x="6814190" y="3848841"/>
                <a:ext cx="66069" cy="66068"/>
              </a:xfrm>
              <a:custGeom>
                <a:avLst/>
                <a:gdLst/>
                <a:ahLst/>
                <a:cxnLst/>
                <a:rect l="l" t="t" r="r" b="b"/>
                <a:pathLst>
                  <a:path w="29" h="29" extrusionOk="0">
                    <a:moveTo>
                      <a:pt x="2" y="14"/>
                    </a:moveTo>
                    <a:cubicBezTo>
                      <a:pt x="0" y="14"/>
                      <a:pt x="0" y="14"/>
                      <a:pt x="0" y="14"/>
                    </a:cubicBezTo>
                    <a:cubicBezTo>
                      <a:pt x="0" y="22"/>
                      <a:pt x="7" y="29"/>
                      <a:pt x="14" y="29"/>
                    </a:cubicBezTo>
                    <a:cubicBezTo>
                      <a:pt x="22" y="29"/>
                      <a:pt x="29" y="22"/>
                      <a:pt x="29" y="14"/>
                    </a:cubicBezTo>
                    <a:cubicBezTo>
                      <a:pt x="29" y="6"/>
                      <a:pt x="22" y="0"/>
                      <a:pt x="14" y="0"/>
                    </a:cubicBezTo>
                    <a:cubicBezTo>
                      <a:pt x="7" y="0"/>
                      <a:pt x="0" y="6"/>
                      <a:pt x="0" y="14"/>
                    </a:cubicBezTo>
                    <a:cubicBezTo>
                      <a:pt x="2" y="14"/>
                      <a:pt x="2" y="14"/>
                      <a:pt x="2" y="14"/>
                    </a:cubicBezTo>
                    <a:cubicBezTo>
                      <a:pt x="4" y="14"/>
                      <a:pt x="4" y="14"/>
                      <a:pt x="4" y="14"/>
                    </a:cubicBezTo>
                    <a:cubicBezTo>
                      <a:pt x="4" y="9"/>
                      <a:pt x="9" y="4"/>
                      <a:pt x="14" y="4"/>
                    </a:cubicBezTo>
                    <a:cubicBezTo>
                      <a:pt x="20" y="4"/>
                      <a:pt x="25" y="9"/>
                      <a:pt x="25" y="14"/>
                    </a:cubicBezTo>
                    <a:cubicBezTo>
                      <a:pt x="25" y="20"/>
                      <a:pt x="20" y="25"/>
                      <a:pt x="14" y="25"/>
                    </a:cubicBezTo>
                    <a:cubicBezTo>
                      <a:pt x="9" y="25"/>
                      <a:pt x="4" y="20"/>
                      <a:pt x="4" y="14"/>
                    </a:cubicBezTo>
                    <a:lnTo>
                      <a:pt x="2" y="1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25"/>
              <p:cNvSpPr/>
              <p:nvPr/>
            </p:nvSpPr>
            <p:spPr>
              <a:xfrm>
                <a:off x="6475324" y="3876548"/>
                <a:ext cx="343130" cy="8525"/>
              </a:xfrm>
              <a:custGeom>
                <a:avLst/>
                <a:gdLst/>
                <a:ahLst/>
                <a:cxnLst/>
                <a:rect l="l" t="t" r="r" b="b"/>
                <a:pathLst>
                  <a:path w="161" h="4" extrusionOk="0">
                    <a:moveTo>
                      <a:pt x="161" y="0"/>
                    </a:moveTo>
                    <a:lnTo>
                      <a:pt x="0" y="0"/>
                    </a:lnTo>
                    <a:lnTo>
                      <a:pt x="0" y="4"/>
                    </a:lnTo>
                    <a:lnTo>
                      <a:pt x="161" y="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25"/>
              <p:cNvSpPr/>
              <p:nvPr/>
            </p:nvSpPr>
            <p:spPr>
              <a:xfrm>
                <a:off x="6468929" y="3844579"/>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700"/>
        <p:cNvGrpSpPr/>
        <p:nvPr/>
      </p:nvGrpSpPr>
      <p:grpSpPr>
        <a:xfrm>
          <a:off x="0" y="0"/>
          <a:ext cx="0" cy="0"/>
          <a:chOff x="0" y="0"/>
          <a:chExt cx="0" cy="0"/>
        </a:xfrm>
      </p:grpSpPr>
      <p:pic>
        <p:nvPicPr>
          <p:cNvPr id="1701" name="Google Shape;1701;p27"/>
          <p:cNvPicPr preferRelativeResize="0"/>
          <p:nvPr/>
        </p:nvPicPr>
        <p:blipFill rotWithShape="1">
          <a:blip r:embed="rId2">
            <a:alphaModFix/>
          </a:blip>
          <a:srcRect r="990" b="901"/>
          <a:stretch/>
        </p:blipFill>
        <p:spPr>
          <a:xfrm>
            <a:off x="0" y="0"/>
            <a:ext cx="9144003" cy="5143500"/>
          </a:xfrm>
          <a:prstGeom prst="rect">
            <a:avLst/>
          </a:prstGeom>
          <a:noFill/>
          <a:ln>
            <a:noFill/>
          </a:ln>
        </p:spPr>
      </p:pic>
      <p:grpSp>
        <p:nvGrpSpPr>
          <p:cNvPr id="1702" name="Google Shape;1702;p27"/>
          <p:cNvGrpSpPr/>
          <p:nvPr/>
        </p:nvGrpSpPr>
        <p:grpSpPr>
          <a:xfrm rot="10800000" flipH="1">
            <a:off x="744821" y="-484375"/>
            <a:ext cx="8262669" cy="6318414"/>
            <a:chOff x="744821" y="-576378"/>
            <a:chExt cx="8262669" cy="6318414"/>
          </a:xfrm>
        </p:grpSpPr>
        <p:grpSp>
          <p:nvGrpSpPr>
            <p:cNvPr id="1703" name="Google Shape;1703;p27"/>
            <p:cNvGrpSpPr/>
            <p:nvPr/>
          </p:nvGrpSpPr>
          <p:grpSpPr>
            <a:xfrm>
              <a:off x="6850580" y="4492208"/>
              <a:ext cx="2156910" cy="506908"/>
              <a:chOff x="4891825" y="3495059"/>
              <a:chExt cx="1351193" cy="317552"/>
            </a:xfrm>
          </p:grpSpPr>
          <p:sp>
            <p:nvSpPr>
              <p:cNvPr id="1704" name="Google Shape;1704;p27"/>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27"/>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6" name="Google Shape;1706;p27"/>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7" name="Google Shape;1707;p27"/>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8" name="Google Shape;1708;p27"/>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9" name="Google Shape;1709;p27"/>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10" name="Google Shape;1710;p27"/>
            <p:cNvGrpSpPr/>
            <p:nvPr/>
          </p:nvGrpSpPr>
          <p:grpSpPr>
            <a:xfrm>
              <a:off x="744821" y="-576378"/>
              <a:ext cx="204128" cy="1115878"/>
              <a:chOff x="6605329" y="191675"/>
              <a:chExt cx="127876" cy="699040"/>
            </a:xfrm>
          </p:grpSpPr>
          <p:sp>
            <p:nvSpPr>
              <p:cNvPr id="1711" name="Google Shape;1711;p27"/>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2" name="Google Shape;1712;p27"/>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13" name="Google Shape;1713;p27"/>
            <p:cNvGrpSpPr/>
            <p:nvPr/>
          </p:nvGrpSpPr>
          <p:grpSpPr>
            <a:xfrm>
              <a:off x="1204715" y="-158755"/>
              <a:ext cx="1493520" cy="615774"/>
              <a:chOff x="5301012" y="396272"/>
              <a:chExt cx="935614" cy="385751"/>
            </a:xfrm>
          </p:grpSpPr>
          <p:sp>
            <p:nvSpPr>
              <p:cNvPr id="1714" name="Google Shape;1714;p27"/>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5" name="Google Shape;1715;p27"/>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6" name="Google Shape;1716;p27"/>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17" name="Google Shape;1717;p27"/>
            <p:cNvGrpSpPr/>
            <p:nvPr/>
          </p:nvGrpSpPr>
          <p:grpSpPr>
            <a:xfrm>
              <a:off x="7838933" y="159032"/>
              <a:ext cx="1064856" cy="813093"/>
              <a:chOff x="3843246" y="357910"/>
              <a:chExt cx="667078" cy="509361"/>
            </a:xfrm>
          </p:grpSpPr>
          <p:sp>
            <p:nvSpPr>
              <p:cNvPr id="1718" name="Google Shape;1718;p27"/>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27"/>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27"/>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21" name="Google Shape;1721;p27"/>
            <p:cNvGrpSpPr/>
            <p:nvPr/>
          </p:nvGrpSpPr>
          <p:grpSpPr>
            <a:xfrm>
              <a:off x="7099018" y="-57203"/>
              <a:ext cx="1337026" cy="826702"/>
              <a:chOff x="3421261" y="191675"/>
              <a:chExt cx="837578" cy="517886"/>
            </a:xfrm>
          </p:grpSpPr>
          <p:sp>
            <p:nvSpPr>
              <p:cNvPr id="1722" name="Google Shape;1722;p27"/>
              <p:cNvSpPr/>
              <p:nvPr/>
            </p:nvSpPr>
            <p:spPr>
              <a:xfrm>
                <a:off x="3421261" y="679724"/>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27"/>
              <p:cNvSpPr/>
              <p:nvPr/>
            </p:nvSpPr>
            <p:spPr>
              <a:xfrm>
                <a:off x="3442573" y="191675"/>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24" name="Google Shape;1724;p27"/>
            <p:cNvGrpSpPr/>
            <p:nvPr/>
          </p:nvGrpSpPr>
          <p:grpSpPr>
            <a:xfrm flipH="1">
              <a:off x="1029578" y="4404023"/>
              <a:ext cx="619332" cy="1338013"/>
              <a:chOff x="6850421" y="775628"/>
              <a:chExt cx="398541" cy="861012"/>
            </a:xfrm>
          </p:grpSpPr>
          <p:sp>
            <p:nvSpPr>
              <p:cNvPr id="1725" name="Google Shape;1725;p27"/>
              <p:cNvSpPr/>
              <p:nvPr/>
            </p:nvSpPr>
            <p:spPr>
              <a:xfrm>
                <a:off x="6850421" y="1604672"/>
                <a:ext cx="34100" cy="31969"/>
              </a:xfrm>
              <a:custGeom>
                <a:avLst/>
                <a:gdLst/>
                <a:ahLst/>
                <a:cxnLst/>
                <a:rect l="l" t="t" r="r" b="b"/>
                <a:pathLst>
                  <a:path w="15" h="15" extrusionOk="0">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27"/>
              <p:cNvSpPr/>
              <p:nvPr/>
            </p:nvSpPr>
            <p:spPr>
              <a:xfrm>
                <a:off x="7138138" y="775628"/>
                <a:ext cx="31969" cy="31969"/>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27"/>
              <p:cNvSpPr/>
              <p:nvPr/>
            </p:nvSpPr>
            <p:spPr>
              <a:xfrm>
                <a:off x="6861077" y="794810"/>
                <a:ext cx="387885" cy="814124"/>
              </a:xfrm>
              <a:custGeom>
                <a:avLst/>
                <a:gdLst/>
                <a:ahLst/>
                <a:cxnLst/>
                <a:rect l="l" t="t" r="r" b="b"/>
                <a:pathLst>
                  <a:path w="182" h="382" extrusionOk="0">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28" name="Google Shape;1728;p27"/>
            <p:cNvGrpSpPr/>
            <p:nvPr/>
          </p:nvGrpSpPr>
          <p:grpSpPr>
            <a:xfrm>
              <a:off x="4984595" y="4666482"/>
              <a:ext cx="1064856" cy="813093"/>
              <a:chOff x="3843246" y="357910"/>
              <a:chExt cx="667078" cy="509361"/>
            </a:xfrm>
          </p:grpSpPr>
          <p:sp>
            <p:nvSpPr>
              <p:cNvPr id="1729" name="Google Shape;1729;p27"/>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27"/>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27"/>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32" name="Google Shape;1732;p27"/>
          <p:cNvGrpSpPr/>
          <p:nvPr/>
        </p:nvGrpSpPr>
        <p:grpSpPr>
          <a:xfrm>
            <a:off x="-1154425" y="-1070264"/>
            <a:ext cx="11376875" cy="7251925"/>
            <a:chOff x="-1203475" y="-1222225"/>
            <a:chExt cx="11376875" cy="7251925"/>
          </a:xfrm>
        </p:grpSpPr>
        <p:sp>
          <p:nvSpPr>
            <p:cNvPr id="1733" name="Google Shape;1733;p27"/>
            <p:cNvSpPr/>
            <p:nvPr/>
          </p:nvSpPr>
          <p:spPr>
            <a:xfrm>
              <a:off x="-850925" y="72360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34" name="Google Shape;1734;p27"/>
            <p:cNvSpPr/>
            <p:nvPr/>
          </p:nvSpPr>
          <p:spPr>
            <a:xfrm>
              <a:off x="-1203475" y="97003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35" name="Google Shape;1735;p27"/>
            <p:cNvSpPr/>
            <p:nvPr/>
          </p:nvSpPr>
          <p:spPr>
            <a:xfrm rot="5400000">
              <a:off x="5599650" y="52680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36" name="Google Shape;1736;p27"/>
            <p:cNvSpPr/>
            <p:nvPr/>
          </p:nvSpPr>
          <p:spPr>
            <a:xfrm rot="5400000">
              <a:off x="3064800" y="-56672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37" name="Google Shape;1737;p27"/>
            <p:cNvSpPr/>
            <p:nvPr/>
          </p:nvSpPr>
          <p:spPr>
            <a:xfrm rot="10800000">
              <a:off x="8496500" y="3095161"/>
              <a:ext cx="1417200" cy="106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38" name="Google Shape;1738;p27"/>
            <p:cNvSpPr/>
            <p:nvPr/>
          </p:nvSpPr>
          <p:spPr>
            <a:xfrm rot="10800000">
              <a:off x="8756200" y="2847912"/>
              <a:ext cx="1417200" cy="106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739" name="Google Shape;1739;p27"/>
          <p:cNvGrpSpPr/>
          <p:nvPr/>
        </p:nvGrpSpPr>
        <p:grpSpPr>
          <a:xfrm>
            <a:off x="380020" y="153613"/>
            <a:ext cx="8496430" cy="4774098"/>
            <a:chOff x="380020" y="153613"/>
            <a:chExt cx="8496430" cy="4774098"/>
          </a:xfrm>
        </p:grpSpPr>
        <p:grpSp>
          <p:nvGrpSpPr>
            <p:cNvPr id="1740" name="Google Shape;1740;p27"/>
            <p:cNvGrpSpPr/>
            <p:nvPr/>
          </p:nvGrpSpPr>
          <p:grpSpPr>
            <a:xfrm>
              <a:off x="481900" y="3280551"/>
              <a:ext cx="130200" cy="126125"/>
              <a:chOff x="-4441750" y="34450"/>
              <a:chExt cx="130200" cy="126125"/>
            </a:xfrm>
          </p:grpSpPr>
          <p:sp>
            <p:nvSpPr>
              <p:cNvPr id="1741" name="Google Shape;1741;p27"/>
              <p:cNvSpPr/>
              <p:nvPr/>
            </p:nvSpPr>
            <p:spPr>
              <a:xfrm>
                <a:off x="-4441750" y="3445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42" name="Google Shape;1742;p27"/>
              <p:cNvSpPr/>
              <p:nvPr/>
            </p:nvSpPr>
            <p:spPr>
              <a:xfrm>
                <a:off x="-4376650" y="6865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43" name="Google Shape;1743;p27"/>
              <p:cNvSpPr/>
              <p:nvPr/>
            </p:nvSpPr>
            <p:spPr>
              <a:xfrm>
                <a:off x="-4441750" y="1041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744" name="Google Shape;1744;p27"/>
            <p:cNvGrpSpPr/>
            <p:nvPr/>
          </p:nvGrpSpPr>
          <p:grpSpPr>
            <a:xfrm>
              <a:off x="380020" y="571430"/>
              <a:ext cx="101875" cy="134875"/>
              <a:chOff x="3928495" y="333391"/>
              <a:chExt cx="101875" cy="134875"/>
            </a:xfrm>
          </p:grpSpPr>
          <p:grpSp>
            <p:nvGrpSpPr>
              <p:cNvPr id="1745" name="Google Shape;1745;p27"/>
              <p:cNvGrpSpPr/>
              <p:nvPr/>
            </p:nvGrpSpPr>
            <p:grpSpPr>
              <a:xfrm>
                <a:off x="3928495" y="379241"/>
                <a:ext cx="44700" cy="42600"/>
                <a:chOff x="3928495" y="379241"/>
                <a:chExt cx="44700" cy="42600"/>
              </a:xfrm>
            </p:grpSpPr>
            <p:sp>
              <p:nvSpPr>
                <p:cNvPr id="1746" name="Google Shape;1746;p27"/>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27"/>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48" name="Google Shape;1748;p27"/>
              <p:cNvGrpSpPr/>
              <p:nvPr/>
            </p:nvGrpSpPr>
            <p:grpSpPr>
              <a:xfrm>
                <a:off x="3985670" y="425666"/>
                <a:ext cx="44700" cy="42600"/>
                <a:chOff x="3928495" y="379241"/>
                <a:chExt cx="44700" cy="42600"/>
              </a:xfrm>
            </p:grpSpPr>
            <p:sp>
              <p:nvSpPr>
                <p:cNvPr id="1749" name="Google Shape;1749;p27"/>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27"/>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51" name="Google Shape;1751;p27"/>
              <p:cNvGrpSpPr/>
              <p:nvPr/>
            </p:nvGrpSpPr>
            <p:grpSpPr>
              <a:xfrm>
                <a:off x="3985670" y="333391"/>
                <a:ext cx="44700" cy="42600"/>
                <a:chOff x="3928495" y="379241"/>
                <a:chExt cx="44700" cy="42600"/>
              </a:xfrm>
            </p:grpSpPr>
            <p:sp>
              <p:nvSpPr>
                <p:cNvPr id="1752" name="Google Shape;1752;p27"/>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27"/>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54" name="Google Shape;1754;p27"/>
            <p:cNvGrpSpPr/>
            <p:nvPr/>
          </p:nvGrpSpPr>
          <p:grpSpPr>
            <a:xfrm>
              <a:off x="1668775" y="4808638"/>
              <a:ext cx="445675" cy="119073"/>
              <a:chOff x="3578973" y="2550931"/>
              <a:chExt cx="279193" cy="74593"/>
            </a:xfrm>
          </p:grpSpPr>
          <p:sp>
            <p:nvSpPr>
              <p:cNvPr id="1755" name="Google Shape;1755;p27"/>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27"/>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27"/>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27"/>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27"/>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27"/>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27"/>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27"/>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27"/>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27"/>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65" name="Google Shape;1765;p27"/>
            <p:cNvGrpSpPr/>
            <p:nvPr/>
          </p:nvGrpSpPr>
          <p:grpSpPr>
            <a:xfrm>
              <a:off x="7632725" y="153613"/>
              <a:ext cx="130200" cy="126125"/>
              <a:chOff x="3935725" y="167575"/>
              <a:chExt cx="130200" cy="126125"/>
            </a:xfrm>
          </p:grpSpPr>
          <p:sp>
            <p:nvSpPr>
              <p:cNvPr id="1766" name="Google Shape;1766;p27"/>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67" name="Google Shape;1767;p27"/>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68" name="Google Shape;1768;p27"/>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769" name="Google Shape;1769;p27"/>
            <p:cNvGrpSpPr/>
            <p:nvPr/>
          </p:nvGrpSpPr>
          <p:grpSpPr>
            <a:xfrm flipH="1">
              <a:off x="1631171" y="247560"/>
              <a:ext cx="445675" cy="80822"/>
              <a:chOff x="6468929" y="3844579"/>
              <a:chExt cx="411329" cy="74593"/>
            </a:xfrm>
          </p:grpSpPr>
          <p:sp>
            <p:nvSpPr>
              <p:cNvPr id="1770" name="Google Shape;1770;p27"/>
              <p:cNvSpPr/>
              <p:nvPr/>
            </p:nvSpPr>
            <p:spPr>
              <a:xfrm>
                <a:off x="6814190" y="3848841"/>
                <a:ext cx="66069" cy="66068"/>
              </a:xfrm>
              <a:custGeom>
                <a:avLst/>
                <a:gdLst/>
                <a:ahLst/>
                <a:cxnLst/>
                <a:rect l="l" t="t" r="r" b="b"/>
                <a:pathLst>
                  <a:path w="29" h="29" extrusionOk="0">
                    <a:moveTo>
                      <a:pt x="2" y="14"/>
                    </a:moveTo>
                    <a:cubicBezTo>
                      <a:pt x="0" y="14"/>
                      <a:pt x="0" y="14"/>
                      <a:pt x="0" y="14"/>
                    </a:cubicBezTo>
                    <a:cubicBezTo>
                      <a:pt x="0" y="22"/>
                      <a:pt x="7" y="29"/>
                      <a:pt x="14" y="29"/>
                    </a:cubicBezTo>
                    <a:cubicBezTo>
                      <a:pt x="22" y="29"/>
                      <a:pt x="29" y="22"/>
                      <a:pt x="29" y="14"/>
                    </a:cubicBezTo>
                    <a:cubicBezTo>
                      <a:pt x="29" y="6"/>
                      <a:pt x="22" y="0"/>
                      <a:pt x="14" y="0"/>
                    </a:cubicBezTo>
                    <a:cubicBezTo>
                      <a:pt x="7" y="0"/>
                      <a:pt x="0" y="6"/>
                      <a:pt x="0" y="14"/>
                    </a:cubicBezTo>
                    <a:cubicBezTo>
                      <a:pt x="2" y="14"/>
                      <a:pt x="2" y="14"/>
                      <a:pt x="2" y="14"/>
                    </a:cubicBezTo>
                    <a:cubicBezTo>
                      <a:pt x="4" y="14"/>
                      <a:pt x="4" y="14"/>
                      <a:pt x="4" y="14"/>
                    </a:cubicBezTo>
                    <a:cubicBezTo>
                      <a:pt x="4" y="9"/>
                      <a:pt x="9" y="4"/>
                      <a:pt x="14" y="4"/>
                    </a:cubicBezTo>
                    <a:cubicBezTo>
                      <a:pt x="20" y="4"/>
                      <a:pt x="25" y="9"/>
                      <a:pt x="25" y="14"/>
                    </a:cubicBezTo>
                    <a:cubicBezTo>
                      <a:pt x="25" y="20"/>
                      <a:pt x="20" y="25"/>
                      <a:pt x="14" y="25"/>
                    </a:cubicBezTo>
                    <a:cubicBezTo>
                      <a:pt x="9" y="25"/>
                      <a:pt x="4" y="20"/>
                      <a:pt x="4" y="14"/>
                    </a:cubicBezTo>
                    <a:lnTo>
                      <a:pt x="2" y="1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27"/>
              <p:cNvSpPr/>
              <p:nvPr/>
            </p:nvSpPr>
            <p:spPr>
              <a:xfrm>
                <a:off x="6475324" y="3876548"/>
                <a:ext cx="343130" cy="8525"/>
              </a:xfrm>
              <a:custGeom>
                <a:avLst/>
                <a:gdLst/>
                <a:ahLst/>
                <a:cxnLst/>
                <a:rect l="l" t="t" r="r" b="b"/>
                <a:pathLst>
                  <a:path w="161" h="4" extrusionOk="0">
                    <a:moveTo>
                      <a:pt x="161" y="0"/>
                    </a:moveTo>
                    <a:lnTo>
                      <a:pt x="0" y="0"/>
                    </a:lnTo>
                    <a:lnTo>
                      <a:pt x="0" y="4"/>
                    </a:lnTo>
                    <a:lnTo>
                      <a:pt x="161" y="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27"/>
              <p:cNvSpPr/>
              <p:nvPr/>
            </p:nvSpPr>
            <p:spPr>
              <a:xfrm>
                <a:off x="6468929" y="3844579"/>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73" name="Google Shape;1773;p27"/>
            <p:cNvGrpSpPr/>
            <p:nvPr/>
          </p:nvGrpSpPr>
          <p:grpSpPr>
            <a:xfrm rot="10800000">
              <a:off x="8430775" y="1578188"/>
              <a:ext cx="445675" cy="119073"/>
              <a:chOff x="3578973" y="2550931"/>
              <a:chExt cx="279193" cy="74593"/>
            </a:xfrm>
          </p:grpSpPr>
          <p:sp>
            <p:nvSpPr>
              <p:cNvPr id="1774" name="Google Shape;1774;p27"/>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27"/>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27"/>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27"/>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27"/>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9" name="Google Shape;1779;p27"/>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27"/>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1" name="Google Shape;1781;p27"/>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2" name="Google Shape;1782;p27"/>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3" name="Google Shape;1783;p27"/>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784"/>
        <p:cNvGrpSpPr/>
        <p:nvPr/>
      </p:nvGrpSpPr>
      <p:grpSpPr>
        <a:xfrm>
          <a:off x="0" y="0"/>
          <a:ext cx="0" cy="0"/>
          <a:chOff x="0" y="0"/>
          <a:chExt cx="0" cy="0"/>
        </a:xfrm>
      </p:grpSpPr>
      <p:pic>
        <p:nvPicPr>
          <p:cNvPr id="1785" name="Google Shape;1785;p28"/>
          <p:cNvPicPr preferRelativeResize="0"/>
          <p:nvPr/>
        </p:nvPicPr>
        <p:blipFill rotWithShape="1">
          <a:blip r:embed="rId2">
            <a:alphaModFix/>
          </a:blip>
          <a:srcRect r="990" b="901"/>
          <a:stretch/>
        </p:blipFill>
        <p:spPr>
          <a:xfrm>
            <a:off x="0" y="0"/>
            <a:ext cx="9144003" cy="5143500"/>
          </a:xfrm>
          <a:prstGeom prst="rect">
            <a:avLst/>
          </a:prstGeom>
          <a:noFill/>
          <a:ln>
            <a:noFill/>
          </a:ln>
        </p:spPr>
      </p:pic>
      <p:grpSp>
        <p:nvGrpSpPr>
          <p:cNvPr id="1786" name="Google Shape;1786;p28"/>
          <p:cNvGrpSpPr/>
          <p:nvPr/>
        </p:nvGrpSpPr>
        <p:grpSpPr>
          <a:xfrm rot="10800000" flipH="1">
            <a:off x="-871550" y="-484364"/>
            <a:ext cx="11081975" cy="6703400"/>
            <a:chOff x="-871550" y="-1016375"/>
            <a:chExt cx="11081975" cy="6703400"/>
          </a:xfrm>
        </p:grpSpPr>
        <p:sp>
          <p:nvSpPr>
            <p:cNvPr id="1787" name="Google Shape;1787;p28"/>
            <p:cNvSpPr/>
            <p:nvPr/>
          </p:nvSpPr>
          <p:spPr>
            <a:xfrm>
              <a:off x="-387625" y="19141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88" name="Google Shape;1788;p28"/>
            <p:cNvSpPr/>
            <p:nvPr/>
          </p:nvSpPr>
          <p:spPr>
            <a:xfrm>
              <a:off x="-871550" y="216061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89" name="Google Shape;1789;p28"/>
            <p:cNvSpPr/>
            <p:nvPr/>
          </p:nvSpPr>
          <p:spPr>
            <a:xfrm rot="5400000">
              <a:off x="-109850" y="492532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90" name="Google Shape;1790;p28"/>
            <p:cNvSpPr/>
            <p:nvPr/>
          </p:nvSpPr>
          <p:spPr>
            <a:xfrm rot="5400000">
              <a:off x="5393950" y="-3608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91" name="Google Shape;1791;p28"/>
            <p:cNvSpPr/>
            <p:nvPr/>
          </p:nvSpPr>
          <p:spPr>
            <a:xfrm rot="10800000">
              <a:off x="8309300" y="353183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92" name="Google Shape;1792;p28"/>
            <p:cNvSpPr/>
            <p:nvPr/>
          </p:nvSpPr>
          <p:spPr>
            <a:xfrm rot="10800000">
              <a:off x="8793225" y="32854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793" name="Google Shape;1793;p28"/>
          <p:cNvGrpSpPr/>
          <p:nvPr/>
        </p:nvGrpSpPr>
        <p:grpSpPr>
          <a:xfrm rot="10800000" flipH="1">
            <a:off x="-667955" y="-1128475"/>
            <a:ext cx="10232769" cy="6744764"/>
            <a:chOff x="-527805" y="-670853"/>
            <a:chExt cx="10232769" cy="6744764"/>
          </a:xfrm>
        </p:grpSpPr>
        <p:grpSp>
          <p:nvGrpSpPr>
            <p:cNvPr id="1794" name="Google Shape;1794;p28"/>
            <p:cNvGrpSpPr/>
            <p:nvPr/>
          </p:nvGrpSpPr>
          <p:grpSpPr>
            <a:xfrm>
              <a:off x="7118280" y="4681945"/>
              <a:ext cx="2156910" cy="506908"/>
              <a:chOff x="4891825" y="3495059"/>
              <a:chExt cx="1351193" cy="317552"/>
            </a:xfrm>
          </p:grpSpPr>
          <p:sp>
            <p:nvSpPr>
              <p:cNvPr id="1795" name="Google Shape;1795;p28"/>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28"/>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28"/>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28"/>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28"/>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28"/>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1" name="Google Shape;1801;p28"/>
            <p:cNvGrpSpPr/>
            <p:nvPr/>
          </p:nvGrpSpPr>
          <p:grpSpPr>
            <a:xfrm>
              <a:off x="882321" y="-670853"/>
              <a:ext cx="204128" cy="1115878"/>
              <a:chOff x="6605329" y="191675"/>
              <a:chExt cx="127876" cy="699040"/>
            </a:xfrm>
          </p:grpSpPr>
          <p:sp>
            <p:nvSpPr>
              <p:cNvPr id="1802" name="Google Shape;1802;p28"/>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28"/>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4" name="Google Shape;1804;p28"/>
            <p:cNvGrpSpPr/>
            <p:nvPr/>
          </p:nvGrpSpPr>
          <p:grpSpPr>
            <a:xfrm>
              <a:off x="1342215" y="-264218"/>
              <a:ext cx="1493520" cy="615774"/>
              <a:chOff x="5301012" y="396272"/>
              <a:chExt cx="935614" cy="385751"/>
            </a:xfrm>
          </p:grpSpPr>
          <p:sp>
            <p:nvSpPr>
              <p:cNvPr id="1805" name="Google Shape;1805;p28"/>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6" name="Google Shape;1806;p28"/>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7" name="Google Shape;1807;p28"/>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8" name="Google Shape;1808;p28"/>
            <p:cNvGrpSpPr/>
            <p:nvPr/>
          </p:nvGrpSpPr>
          <p:grpSpPr>
            <a:xfrm>
              <a:off x="8640108" y="293107"/>
              <a:ext cx="1064856" cy="813093"/>
              <a:chOff x="3843246" y="357910"/>
              <a:chExt cx="667078" cy="509361"/>
            </a:xfrm>
          </p:grpSpPr>
          <p:sp>
            <p:nvSpPr>
              <p:cNvPr id="1809" name="Google Shape;1809;p28"/>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28"/>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28"/>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12" name="Google Shape;1812;p28"/>
            <p:cNvGrpSpPr/>
            <p:nvPr/>
          </p:nvGrpSpPr>
          <p:grpSpPr>
            <a:xfrm>
              <a:off x="7584293" y="-505753"/>
              <a:ext cx="1337026" cy="826702"/>
              <a:chOff x="3456389" y="106431"/>
              <a:chExt cx="837578" cy="517886"/>
            </a:xfrm>
          </p:grpSpPr>
          <p:sp>
            <p:nvSpPr>
              <p:cNvPr id="1813" name="Google Shape;1813;p28"/>
              <p:cNvSpPr/>
              <p:nvPr/>
            </p:nvSpPr>
            <p:spPr>
              <a:xfrm>
                <a:off x="3456389" y="594480"/>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28"/>
              <p:cNvSpPr/>
              <p:nvPr/>
            </p:nvSpPr>
            <p:spPr>
              <a:xfrm>
                <a:off x="3477701" y="106431"/>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15" name="Google Shape;1815;p28"/>
            <p:cNvGrpSpPr/>
            <p:nvPr/>
          </p:nvGrpSpPr>
          <p:grpSpPr>
            <a:xfrm flipH="1">
              <a:off x="1167078" y="4735898"/>
              <a:ext cx="619332" cy="1338013"/>
              <a:chOff x="6850421" y="775628"/>
              <a:chExt cx="398541" cy="861012"/>
            </a:xfrm>
          </p:grpSpPr>
          <p:sp>
            <p:nvSpPr>
              <p:cNvPr id="1816" name="Google Shape;1816;p28"/>
              <p:cNvSpPr/>
              <p:nvPr/>
            </p:nvSpPr>
            <p:spPr>
              <a:xfrm>
                <a:off x="6850421" y="1604672"/>
                <a:ext cx="34100" cy="31969"/>
              </a:xfrm>
              <a:custGeom>
                <a:avLst/>
                <a:gdLst/>
                <a:ahLst/>
                <a:cxnLst/>
                <a:rect l="l" t="t" r="r" b="b"/>
                <a:pathLst>
                  <a:path w="15" h="15" extrusionOk="0">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28"/>
              <p:cNvSpPr/>
              <p:nvPr/>
            </p:nvSpPr>
            <p:spPr>
              <a:xfrm>
                <a:off x="7138138" y="775628"/>
                <a:ext cx="31969" cy="31969"/>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28"/>
              <p:cNvSpPr/>
              <p:nvPr/>
            </p:nvSpPr>
            <p:spPr>
              <a:xfrm>
                <a:off x="6861077" y="794810"/>
                <a:ext cx="387885" cy="814124"/>
              </a:xfrm>
              <a:custGeom>
                <a:avLst/>
                <a:gdLst/>
                <a:ahLst/>
                <a:cxnLst/>
                <a:rect l="l" t="t" r="r" b="b"/>
                <a:pathLst>
                  <a:path w="182" h="382" extrusionOk="0">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19" name="Google Shape;1819;p28"/>
            <p:cNvGrpSpPr/>
            <p:nvPr/>
          </p:nvGrpSpPr>
          <p:grpSpPr>
            <a:xfrm>
              <a:off x="-527805" y="2963157"/>
              <a:ext cx="1064856" cy="813093"/>
              <a:chOff x="3843246" y="357910"/>
              <a:chExt cx="667078" cy="509361"/>
            </a:xfrm>
          </p:grpSpPr>
          <p:sp>
            <p:nvSpPr>
              <p:cNvPr id="1820" name="Google Shape;1820;p28"/>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28"/>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28"/>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23" name="Google Shape;1823;p28"/>
          <p:cNvGrpSpPr/>
          <p:nvPr/>
        </p:nvGrpSpPr>
        <p:grpSpPr>
          <a:xfrm>
            <a:off x="3762175" y="233212"/>
            <a:ext cx="5065988" cy="4692663"/>
            <a:chOff x="7007813" y="233212"/>
            <a:chExt cx="5065988" cy="4692663"/>
          </a:xfrm>
        </p:grpSpPr>
        <p:grpSp>
          <p:nvGrpSpPr>
            <p:cNvPr id="1824" name="Google Shape;1824;p28"/>
            <p:cNvGrpSpPr/>
            <p:nvPr/>
          </p:nvGrpSpPr>
          <p:grpSpPr>
            <a:xfrm flipH="1">
              <a:off x="11943600" y="779000"/>
              <a:ext cx="130200" cy="126125"/>
              <a:chOff x="684250" y="153575"/>
              <a:chExt cx="130200" cy="126125"/>
            </a:xfrm>
          </p:grpSpPr>
          <p:sp>
            <p:nvSpPr>
              <p:cNvPr id="1825" name="Google Shape;1825;p28"/>
              <p:cNvSpPr/>
              <p:nvPr/>
            </p:nvSpPr>
            <p:spPr>
              <a:xfrm>
                <a:off x="684250" y="153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826" name="Google Shape;1826;p28"/>
              <p:cNvSpPr/>
              <p:nvPr/>
            </p:nvSpPr>
            <p:spPr>
              <a:xfrm>
                <a:off x="749350" y="187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827" name="Google Shape;1827;p28"/>
              <p:cNvSpPr/>
              <p:nvPr/>
            </p:nvSpPr>
            <p:spPr>
              <a:xfrm>
                <a:off x="684250" y="223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828" name="Google Shape;1828;p28"/>
            <p:cNvGrpSpPr/>
            <p:nvPr/>
          </p:nvGrpSpPr>
          <p:grpSpPr>
            <a:xfrm flipH="1">
              <a:off x="7007813" y="4799750"/>
              <a:ext cx="130200" cy="126125"/>
              <a:chOff x="3935725" y="167575"/>
              <a:chExt cx="130200" cy="126125"/>
            </a:xfrm>
          </p:grpSpPr>
          <p:sp>
            <p:nvSpPr>
              <p:cNvPr id="1829" name="Google Shape;1829;p28"/>
              <p:cNvSpPr/>
              <p:nvPr/>
            </p:nvSpPr>
            <p:spPr>
              <a:xfrm>
                <a:off x="3935725" y="1675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830" name="Google Shape;1830;p28"/>
              <p:cNvSpPr/>
              <p:nvPr/>
            </p:nvSpPr>
            <p:spPr>
              <a:xfrm>
                <a:off x="4000825" y="2017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831" name="Google Shape;1831;p28"/>
              <p:cNvSpPr/>
              <p:nvPr/>
            </p:nvSpPr>
            <p:spPr>
              <a:xfrm>
                <a:off x="3935725" y="237300"/>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832" name="Google Shape;1832;p28"/>
            <p:cNvGrpSpPr/>
            <p:nvPr/>
          </p:nvGrpSpPr>
          <p:grpSpPr>
            <a:xfrm flipH="1">
              <a:off x="7071500" y="233212"/>
              <a:ext cx="445675" cy="119073"/>
              <a:chOff x="3578973" y="2550931"/>
              <a:chExt cx="279193" cy="74593"/>
            </a:xfrm>
          </p:grpSpPr>
          <p:sp>
            <p:nvSpPr>
              <p:cNvPr id="1833" name="Google Shape;1833;p28"/>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4" name="Google Shape;1834;p28"/>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28"/>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28"/>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28"/>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8" name="Google Shape;1838;p28"/>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9" name="Google Shape;1839;p28"/>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0" name="Google Shape;1840;p28"/>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1" name="Google Shape;1841;p28"/>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28"/>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
        <p:cNvGrpSpPr/>
        <p:nvPr/>
      </p:nvGrpSpPr>
      <p:grpSpPr>
        <a:xfrm>
          <a:off x="0" y="0"/>
          <a:ext cx="0" cy="0"/>
          <a:chOff x="0" y="0"/>
          <a:chExt cx="0" cy="0"/>
        </a:xfrm>
      </p:grpSpPr>
      <p:pic>
        <p:nvPicPr>
          <p:cNvPr id="75" name="Google Shape;75;p3"/>
          <p:cNvPicPr preferRelativeResize="0"/>
          <p:nvPr/>
        </p:nvPicPr>
        <p:blipFill rotWithShape="1">
          <a:blip r:embed="rId2">
            <a:alphaModFix/>
          </a:blip>
          <a:srcRect r="990" b="901"/>
          <a:stretch/>
        </p:blipFill>
        <p:spPr>
          <a:xfrm>
            <a:off x="0" y="0"/>
            <a:ext cx="9144003" cy="5143500"/>
          </a:xfrm>
          <a:prstGeom prst="rect">
            <a:avLst/>
          </a:prstGeom>
          <a:noFill/>
          <a:ln>
            <a:noFill/>
          </a:ln>
        </p:spPr>
      </p:pic>
      <p:grpSp>
        <p:nvGrpSpPr>
          <p:cNvPr id="76" name="Google Shape;76;p3"/>
          <p:cNvGrpSpPr/>
          <p:nvPr/>
        </p:nvGrpSpPr>
        <p:grpSpPr>
          <a:xfrm>
            <a:off x="-871550" y="-1016375"/>
            <a:ext cx="11081975" cy="6703400"/>
            <a:chOff x="-871550" y="-1016375"/>
            <a:chExt cx="11081975" cy="6703400"/>
          </a:xfrm>
        </p:grpSpPr>
        <p:sp>
          <p:nvSpPr>
            <p:cNvPr id="77" name="Google Shape;77;p3"/>
            <p:cNvSpPr/>
            <p:nvPr/>
          </p:nvSpPr>
          <p:spPr>
            <a:xfrm>
              <a:off x="-387625" y="19141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8" name="Google Shape;78;p3"/>
            <p:cNvSpPr/>
            <p:nvPr/>
          </p:nvSpPr>
          <p:spPr>
            <a:xfrm>
              <a:off x="-871550" y="216061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9" name="Google Shape;79;p3"/>
            <p:cNvSpPr/>
            <p:nvPr/>
          </p:nvSpPr>
          <p:spPr>
            <a:xfrm rot="5400000">
              <a:off x="-109850" y="492532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0" name="Google Shape;80;p3"/>
            <p:cNvSpPr/>
            <p:nvPr/>
          </p:nvSpPr>
          <p:spPr>
            <a:xfrm rot="5400000">
              <a:off x="5393950" y="-3608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1" name="Google Shape;81;p3"/>
            <p:cNvSpPr/>
            <p:nvPr/>
          </p:nvSpPr>
          <p:spPr>
            <a:xfrm rot="10800000">
              <a:off x="8309300" y="353183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2" name="Google Shape;82;p3"/>
            <p:cNvSpPr/>
            <p:nvPr/>
          </p:nvSpPr>
          <p:spPr>
            <a:xfrm rot="10800000">
              <a:off x="8793225" y="32854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83" name="Google Shape;83;p3"/>
          <p:cNvGrpSpPr/>
          <p:nvPr/>
        </p:nvGrpSpPr>
        <p:grpSpPr>
          <a:xfrm>
            <a:off x="744821" y="-576378"/>
            <a:ext cx="8262669" cy="6318414"/>
            <a:chOff x="744821" y="-576378"/>
            <a:chExt cx="8262669" cy="6318414"/>
          </a:xfrm>
        </p:grpSpPr>
        <p:grpSp>
          <p:nvGrpSpPr>
            <p:cNvPr id="84" name="Google Shape;84;p3"/>
            <p:cNvGrpSpPr/>
            <p:nvPr/>
          </p:nvGrpSpPr>
          <p:grpSpPr>
            <a:xfrm>
              <a:off x="6850580" y="4492208"/>
              <a:ext cx="2156910" cy="506908"/>
              <a:chOff x="4891825" y="3495059"/>
              <a:chExt cx="1351193" cy="317552"/>
            </a:xfrm>
          </p:grpSpPr>
          <p:sp>
            <p:nvSpPr>
              <p:cNvPr id="85" name="Google Shape;85;p3"/>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3"/>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3"/>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3"/>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3"/>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3"/>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1" name="Google Shape;91;p3"/>
            <p:cNvGrpSpPr/>
            <p:nvPr/>
          </p:nvGrpSpPr>
          <p:grpSpPr>
            <a:xfrm>
              <a:off x="744821" y="-576378"/>
              <a:ext cx="204128" cy="1115878"/>
              <a:chOff x="6605329" y="191675"/>
              <a:chExt cx="127876" cy="699040"/>
            </a:xfrm>
          </p:grpSpPr>
          <p:sp>
            <p:nvSpPr>
              <p:cNvPr id="92" name="Google Shape;92;p3"/>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3"/>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4" name="Google Shape;94;p3"/>
            <p:cNvGrpSpPr/>
            <p:nvPr/>
          </p:nvGrpSpPr>
          <p:grpSpPr>
            <a:xfrm>
              <a:off x="1204715" y="-158755"/>
              <a:ext cx="1493520" cy="615774"/>
              <a:chOff x="5301012" y="396272"/>
              <a:chExt cx="935614" cy="385751"/>
            </a:xfrm>
          </p:grpSpPr>
          <p:sp>
            <p:nvSpPr>
              <p:cNvPr id="95" name="Google Shape;95;p3"/>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3"/>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3"/>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8" name="Google Shape;98;p3"/>
            <p:cNvGrpSpPr/>
            <p:nvPr/>
          </p:nvGrpSpPr>
          <p:grpSpPr>
            <a:xfrm>
              <a:off x="7838933" y="159032"/>
              <a:ext cx="1064856" cy="813093"/>
              <a:chOff x="3843246" y="357910"/>
              <a:chExt cx="667078" cy="509361"/>
            </a:xfrm>
          </p:grpSpPr>
          <p:sp>
            <p:nvSpPr>
              <p:cNvPr id="99" name="Google Shape;99;p3"/>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3"/>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3"/>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 name="Google Shape;102;p3"/>
            <p:cNvGrpSpPr/>
            <p:nvPr/>
          </p:nvGrpSpPr>
          <p:grpSpPr>
            <a:xfrm>
              <a:off x="7099018" y="-57203"/>
              <a:ext cx="1337026" cy="826702"/>
              <a:chOff x="3421261" y="191675"/>
              <a:chExt cx="837578" cy="517886"/>
            </a:xfrm>
          </p:grpSpPr>
          <p:sp>
            <p:nvSpPr>
              <p:cNvPr id="103" name="Google Shape;103;p3"/>
              <p:cNvSpPr/>
              <p:nvPr/>
            </p:nvSpPr>
            <p:spPr>
              <a:xfrm>
                <a:off x="3421261" y="679724"/>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3"/>
              <p:cNvSpPr/>
              <p:nvPr/>
            </p:nvSpPr>
            <p:spPr>
              <a:xfrm>
                <a:off x="3442573" y="191675"/>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5" name="Google Shape;105;p3"/>
            <p:cNvGrpSpPr/>
            <p:nvPr/>
          </p:nvGrpSpPr>
          <p:grpSpPr>
            <a:xfrm flipH="1">
              <a:off x="1029578" y="4404023"/>
              <a:ext cx="619332" cy="1338013"/>
              <a:chOff x="6850421" y="775628"/>
              <a:chExt cx="398541" cy="861012"/>
            </a:xfrm>
          </p:grpSpPr>
          <p:sp>
            <p:nvSpPr>
              <p:cNvPr id="106" name="Google Shape;106;p3"/>
              <p:cNvSpPr/>
              <p:nvPr/>
            </p:nvSpPr>
            <p:spPr>
              <a:xfrm>
                <a:off x="6850421" y="1604672"/>
                <a:ext cx="34100" cy="31969"/>
              </a:xfrm>
              <a:custGeom>
                <a:avLst/>
                <a:gdLst/>
                <a:ahLst/>
                <a:cxnLst/>
                <a:rect l="l" t="t" r="r" b="b"/>
                <a:pathLst>
                  <a:path w="15" h="15" extrusionOk="0">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3"/>
              <p:cNvSpPr/>
              <p:nvPr/>
            </p:nvSpPr>
            <p:spPr>
              <a:xfrm>
                <a:off x="7138138" y="775628"/>
                <a:ext cx="31969" cy="31969"/>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3"/>
              <p:cNvSpPr/>
              <p:nvPr/>
            </p:nvSpPr>
            <p:spPr>
              <a:xfrm>
                <a:off x="6861077" y="794810"/>
                <a:ext cx="387885" cy="814124"/>
              </a:xfrm>
              <a:custGeom>
                <a:avLst/>
                <a:gdLst/>
                <a:ahLst/>
                <a:cxnLst/>
                <a:rect l="l" t="t" r="r" b="b"/>
                <a:pathLst>
                  <a:path w="182" h="382" extrusionOk="0">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9" name="Google Shape;109;p3"/>
            <p:cNvGrpSpPr/>
            <p:nvPr/>
          </p:nvGrpSpPr>
          <p:grpSpPr>
            <a:xfrm>
              <a:off x="4984595" y="4666482"/>
              <a:ext cx="1064856" cy="813093"/>
              <a:chOff x="3843246" y="357910"/>
              <a:chExt cx="667078" cy="509361"/>
            </a:xfrm>
          </p:grpSpPr>
          <p:sp>
            <p:nvSpPr>
              <p:cNvPr id="110" name="Google Shape;110;p3"/>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3"/>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3"/>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3" name="Google Shape;113;p3"/>
          <p:cNvGrpSpPr/>
          <p:nvPr/>
        </p:nvGrpSpPr>
        <p:grpSpPr>
          <a:xfrm>
            <a:off x="2046988" y="4799750"/>
            <a:ext cx="130200" cy="126125"/>
            <a:chOff x="3935725" y="167575"/>
            <a:chExt cx="130200" cy="126125"/>
          </a:xfrm>
        </p:grpSpPr>
        <p:sp>
          <p:nvSpPr>
            <p:cNvPr id="114" name="Google Shape;114;p3"/>
            <p:cNvSpPr/>
            <p:nvPr/>
          </p:nvSpPr>
          <p:spPr>
            <a:xfrm>
              <a:off x="3935725" y="1675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15" name="Google Shape;115;p3"/>
            <p:cNvSpPr/>
            <p:nvPr/>
          </p:nvSpPr>
          <p:spPr>
            <a:xfrm>
              <a:off x="4000825" y="2017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16" name="Google Shape;116;p3"/>
            <p:cNvSpPr/>
            <p:nvPr/>
          </p:nvSpPr>
          <p:spPr>
            <a:xfrm>
              <a:off x="3935725" y="237300"/>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17" name="Google Shape;117;p3"/>
          <p:cNvGrpSpPr/>
          <p:nvPr/>
        </p:nvGrpSpPr>
        <p:grpSpPr>
          <a:xfrm>
            <a:off x="8845345" y="4235716"/>
            <a:ext cx="101875" cy="134875"/>
            <a:chOff x="3928495" y="333391"/>
            <a:chExt cx="101875" cy="134875"/>
          </a:xfrm>
        </p:grpSpPr>
        <p:grpSp>
          <p:nvGrpSpPr>
            <p:cNvPr id="118" name="Google Shape;118;p3"/>
            <p:cNvGrpSpPr/>
            <p:nvPr/>
          </p:nvGrpSpPr>
          <p:grpSpPr>
            <a:xfrm>
              <a:off x="3928495" y="379241"/>
              <a:ext cx="44700" cy="42600"/>
              <a:chOff x="3928495" y="379241"/>
              <a:chExt cx="44700" cy="42600"/>
            </a:xfrm>
          </p:grpSpPr>
          <p:sp>
            <p:nvSpPr>
              <p:cNvPr id="119" name="Google Shape;119;p3"/>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3"/>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 name="Google Shape;121;p3"/>
            <p:cNvGrpSpPr/>
            <p:nvPr/>
          </p:nvGrpSpPr>
          <p:grpSpPr>
            <a:xfrm>
              <a:off x="3985670" y="425666"/>
              <a:ext cx="44700" cy="42600"/>
              <a:chOff x="3928495" y="379241"/>
              <a:chExt cx="44700" cy="42600"/>
            </a:xfrm>
          </p:grpSpPr>
          <p:sp>
            <p:nvSpPr>
              <p:cNvPr id="122" name="Google Shape;122;p3"/>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3"/>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 name="Google Shape;124;p3"/>
            <p:cNvGrpSpPr/>
            <p:nvPr/>
          </p:nvGrpSpPr>
          <p:grpSpPr>
            <a:xfrm>
              <a:off x="3985670" y="333391"/>
              <a:ext cx="44700" cy="42600"/>
              <a:chOff x="3928495" y="379241"/>
              <a:chExt cx="44700" cy="42600"/>
            </a:xfrm>
          </p:grpSpPr>
          <p:sp>
            <p:nvSpPr>
              <p:cNvPr id="125" name="Google Shape;125;p3"/>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3"/>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7" name="Google Shape;127;p3"/>
          <p:cNvGrpSpPr/>
          <p:nvPr/>
        </p:nvGrpSpPr>
        <p:grpSpPr>
          <a:xfrm>
            <a:off x="133075" y="1443037"/>
            <a:ext cx="445675" cy="119073"/>
            <a:chOff x="3578973" y="2550931"/>
            <a:chExt cx="279193" cy="74593"/>
          </a:xfrm>
        </p:grpSpPr>
        <p:sp>
          <p:nvSpPr>
            <p:cNvPr id="128" name="Google Shape;128;p3"/>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3"/>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3"/>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3"/>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3"/>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3"/>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3"/>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3"/>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3"/>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3"/>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 name="Google Shape;138;p3"/>
          <p:cNvGrpSpPr/>
          <p:nvPr/>
        </p:nvGrpSpPr>
        <p:grpSpPr>
          <a:xfrm>
            <a:off x="6850575" y="293088"/>
            <a:ext cx="130200" cy="126125"/>
            <a:chOff x="3935725" y="167575"/>
            <a:chExt cx="130200" cy="126125"/>
          </a:xfrm>
        </p:grpSpPr>
        <p:sp>
          <p:nvSpPr>
            <p:cNvPr id="139" name="Google Shape;139;p3"/>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40" name="Google Shape;140;p3"/>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41" name="Google Shape;141;p3"/>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sp>
        <p:nvSpPr>
          <p:cNvPr id="142" name="Google Shape;142;p3"/>
          <p:cNvSpPr txBox="1">
            <a:spLocks noGrp="1"/>
          </p:cNvSpPr>
          <p:nvPr>
            <p:ph type="title"/>
          </p:nvPr>
        </p:nvSpPr>
        <p:spPr>
          <a:xfrm>
            <a:off x="1653000" y="2440950"/>
            <a:ext cx="58380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3" name="Google Shape;143;p3"/>
          <p:cNvSpPr txBox="1">
            <a:spLocks noGrp="1"/>
          </p:cNvSpPr>
          <p:nvPr>
            <p:ph type="title" idx="2" hasCustomPrompt="1"/>
          </p:nvPr>
        </p:nvSpPr>
        <p:spPr>
          <a:xfrm>
            <a:off x="3720750" y="1181250"/>
            <a:ext cx="1702500" cy="10380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4" name="Google Shape;144;p3"/>
          <p:cNvSpPr txBox="1">
            <a:spLocks noGrp="1"/>
          </p:cNvSpPr>
          <p:nvPr>
            <p:ph type="subTitle" idx="1"/>
          </p:nvPr>
        </p:nvSpPr>
        <p:spPr>
          <a:xfrm>
            <a:off x="1653000" y="3227290"/>
            <a:ext cx="5838000" cy="457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5"/>
        <p:cNvGrpSpPr/>
        <p:nvPr/>
      </p:nvGrpSpPr>
      <p:grpSpPr>
        <a:xfrm>
          <a:off x="0" y="0"/>
          <a:ext cx="0" cy="0"/>
          <a:chOff x="0" y="0"/>
          <a:chExt cx="0" cy="0"/>
        </a:xfrm>
      </p:grpSpPr>
      <p:pic>
        <p:nvPicPr>
          <p:cNvPr id="216" name="Google Shape;216;p5"/>
          <p:cNvPicPr preferRelativeResize="0"/>
          <p:nvPr/>
        </p:nvPicPr>
        <p:blipFill rotWithShape="1">
          <a:blip r:embed="rId2">
            <a:alphaModFix/>
          </a:blip>
          <a:srcRect r="990" b="901"/>
          <a:stretch/>
        </p:blipFill>
        <p:spPr>
          <a:xfrm>
            <a:off x="0" y="0"/>
            <a:ext cx="9144003" cy="5143500"/>
          </a:xfrm>
          <a:prstGeom prst="rect">
            <a:avLst/>
          </a:prstGeom>
          <a:noFill/>
          <a:ln>
            <a:noFill/>
          </a:ln>
        </p:spPr>
      </p:pic>
      <p:sp>
        <p:nvSpPr>
          <p:cNvPr id="217" name="Google Shape;21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5"/>
          <p:cNvSpPr txBox="1">
            <a:spLocks noGrp="1"/>
          </p:cNvSpPr>
          <p:nvPr>
            <p:ph type="subTitle" idx="1"/>
          </p:nvPr>
        </p:nvSpPr>
        <p:spPr>
          <a:xfrm>
            <a:off x="4949161" y="2479351"/>
            <a:ext cx="2678100" cy="1121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219" name="Google Shape;219;p5"/>
          <p:cNvSpPr txBox="1">
            <a:spLocks noGrp="1"/>
          </p:cNvSpPr>
          <p:nvPr>
            <p:ph type="subTitle" idx="2"/>
          </p:nvPr>
        </p:nvSpPr>
        <p:spPr>
          <a:xfrm>
            <a:off x="1516738" y="2479350"/>
            <a:ext cx="2678100" cy="1121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220" name="Google Shape;220;p5"/>
          <p:cNvSpPr txBox="1">
            <a:spLocks noGrp="1"/>
          </p:cNvSpPr>
          <p:nvPr>
            <p:ph type="subTitle" idx="3"/>
          </p:nvPr>
        </p:nvSpPr>
        <p:spPr>
          <a:xfrm>
            <a:off x="4949152" y="2160751"/>
            <a:ext cx="2678100" cy="41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221" name="Google Shape;221;p5"/>
          <p:cNvSpPr txBox="1">
            <a:spLocks noGrp="1"/>
          </p:cNvSpPr>
          <p:nvPr>
            <p:ph type="subTitle" idx="4"/>
          </p:nvPr>
        </p:nvSpPr>
        <p:spPr>
          <a:xfrm>
            <a:off x="1516737" y="2160750"/>
            <a:ext cx="2678100" cy="41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grpSp>
        <p:nvGrpSpPr>
          <p:cNvPr id="222" name="Google Shape;222;p5"/>
          <p:cNvGrpSpPr/>
          <p:nvPr/>
        </p:nvGrpSpPr>
        <p:grpSpPr>
          <a:xfrm>
            <a:off x="-1056525" y="-1016375"/>
            <a:ext cx="11531200" cy="6703400"/>
            <a:chOff x="-1056525" y="-1016375"/>
            <a:chExt cx="11531200" cy="6703400"/>
          </a:xfrm>
        </p:grpSpPr>
        <p:sp>
          <p:nvSpPr>
            <p:cNvPr id="223" name="Google Shape;223;p5"/>
            <p:cNvSpPr/>
            <p:nvPr/>
          </p:nvSpPr>
          <p:spPr>
            <a:xfrm>
              <a:off x="-703975" y="72360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24" name="Google Shape;224;p5"/>
            <p:cNvSpPr/>
            <p:nvPr/>
          </p:nvSpPr>
          <p:spPr>
            <a:xfrm>
              <a:off x="-1056525" y="97003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25" name="Google Shape;225;p5"/>
            <p:cNvSpPr/>
            <p:nvPr/>
          </p:nvSpPr>
          <p:spPr>
            <a:xfrm rot="5400000">
              <a:off x="-118450" y="492532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26" name="Google Shape;226;p5"/>
            <p:cNvSpPr/>
            <p:nvPr/>
          </p:nvSpPr>
          <p:spPr>
            <a:xfrm rot="5400000">
              <a:off x="5531450" y="-3608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27" name="Google Shape;227;p5"/>
            <p:cNvSpPr/>
            <p:nvPr/>
          </p:nvSpPr>
          <p:spPr>
            <a:xfrm rot="10800000">
              <a:off x="8573550" y="367006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28" name="Google Shape;228;p5"/>
            <p:cNvSpPr/>
            <p:nvPr/>
          </p:nvSpPr>
          <p:spPr>
            <a:xfrm rot="10800000">
              <a:off x="9057475" y="342362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229" name="Google Shape;229;p5"/>
          <p:cNvGrpSpPr/>
          <p:nvPr/>
        </p:nvGrpSpPr>
        <p:grpSpPr>
          <a:xfrm>
            <a:off x="-527805" y="-670853"/>
            <a:ext cx="10232769" cy="6744764"/>
            <a:chOff x="-527805" y="-670853"/>
            <a:chExt cx="10232769" cy="6744764"/>
          </a:xfrm>
        </p:grpSpPr>
        <p:grpSp>
          <p:nvGrpSpPr>
            <p:cNvPr id="230" name="Google Shape;230;p5"/>
            <p:cNvGrpSpPr/>
            <p:nvPr/>
          </p:nvGrpSpPr>
          <p:grpSpPr>
            <a:xfrm>
              <a:off x="7118280" y="4681945"/>
              <a:ext cx="2156910" cy="506908"/>
              <a:chOff x="4891825" y="3495059"/>
              <a:chExt cx="1351193" cy="317552"/>
            </a:xfrm>
          </p:grpSpPr>
          <p:sp>
            <p:nvSpPr>
              <p:cNvPr id="231" name="Google Shape;231;p5"/>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5"/>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5"/>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5"/>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5"/>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5"/>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7" name="Google Shape;237;p5"/>
            <p:cNvGrpSpPr/>
            <p:nvPr/>
          </p:nvGrpSpPr>
          <p:grpSpPr>
            <a:xfrm>
              <a:off x="882321" y="-670853"/>
              <a:ext cx="204128" cy="1115878"/>
              <a:chOff x="6605329" y="191675"/>
              <a:chExt cx="127876" cy="699040"/>
            </a:xfrm>
          </p:grpSpPr>
          <p:sp>
            <p:nvSpPr>
              <p:cNvPr id="238" name="Google Shape;238;p5"/>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5"/>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0" name="Google Shape;240;p5"/>
            <p:cNvGrpSpPr/>
            <p:nvPr/>
          </p:nvGrpSpPr>
          <p:grpSpPr>
            <a:xfrm>
              <a:off x="1342215" y="-264218"/>
              <a:ext cx="1493520" cy="615774"/>
              <a:chOff x="5301012" y="396272"/>
              <a:chExt cx="935614" cy="385751"/>
            </a:xfrm>
          </p:grpSpPr>
          <p:sp>
            <p:nvSpPr>
              <p:cNvPr id="241" name="Google Shape;241;p5"/>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5"/>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5"/>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4" name="Google Shape;244;p5"/>
            <p:cNvGrpSpPr/>
            <p:nvPr/>
          </p:nvGrpSpPr>
          <p:grpSpPr>
            <a:xfrm>
              <a:off x="8640108" y="293107"/>
              <a:ext cx="1064856" cy="813093"/>
              <a:chOff x="3843246" y="357910"/>
              <a:chExt cx="667078" cy="509361"/>
            </a:xfrm>
          </p:grpSpPr>
          <p:sp>
            <p:nvSpPr>
              <p:cNvPr id="245" name="Google Shape;245;p5"/>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5"/>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5"/>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8" name="Google Shape;248;p5"/>
            <p:cNvGrpSpPr/>
            <p:nvPr/>
          </p:nvGrpSpPr>
          <p:grpSpPr>
            <a:xfrm>
              <a:off x="7528218" y="-369678"/>
              <a:ext cx="1337026" cy="826702"/>
              <a:chOff x="3421261" y="191675"/>
              <a:chExt cx="837578" cy="517886"/>
            </a:xfrm>
          </p:grpSpPr>
          <p:sp>
            <p:nvSpPr>
              <p:cNvPr id="249" name="Google Shape;249;p5"/>
              <p:cNvSpPr/>
              <p:nvPr/>
            </p:nvSpPr>
            <p:spPr>
              <a:xfrm>
                <a:off x="3421261" y="679724"/>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5"/>
              <p:cNvSpPr/>
              <p:nvPr/>
            </p:nvSpPr>
            <p:spPr>
              <a:xfrm>
                <a:off x="3442573" y="191675"/>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1" name="Google Shape;251;p5"/>
            <p:cNvGrpSpPr/>
            <p:nvPr/>
          </p:nvGrpSpPr>
          <p:grpSpPr>
            <a:xfrm flipH="1">
              <a:off x="1167078" y="4735898"/>
              <a:ext cx="619332" cy="1338013"/>
              <a:chOff x="6850421" y="775628"/>
              <a:chExt cx="398541" cy="861012"/>
            </a:xfrm>
          </p:grpSpPr>
          <p:sp>
            <p:nvSpPr>
              <p:cNvPr id="252" name="Google Shape;252;p5"/>
              <p:cNvSpPr/>
              <p:nvPr/>
            </p:nvSpPr>
            <p:spPr>
              <a:xfrm>
                <a:off x="6850421" y="1604672"/>
                <a:ext cx="34100" cy="31969"/>
              </a:xfrm>
              <a:custGeom>
                <a:avLst/>
                <a:gdLst/>
                <a:ahLst/>
                <a:cxnLst/>
                <a:rect l="l" t="t" r="r" b="b"/>
                <a:pathLst>
                  <a:path w="15" h="15" extrusionOk="0">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5"/>
              <p:cNvSpPr/>
              <p:nvPr/>
            </p:nvSpPr>
            <p:spPr>
              <a:xfrm>
                <a:off x="7138138" y="775628"/>
                <a:ext cx="31969" cy="31969"/>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5"/>
              <p:cNvSpPr/>
              <p:nvPr/>
            </p:nvSpPr>
            <p:spPr>
              <a:xfrm>
                <a:off x="6861077" y="794810"/>
                <a:ext cx="387885" cy="814124"/>
              </a:xfrm>
              <a:custGeom>
                <a:avLst/>
                <a:gdLst/>
                <a:ahLst/>
                <a:cxnLst/>
                <a:rect l="l" t="t" r="r" b="b"/>
                <a:pathLst>
                  <a:path w="182" h="382" extrusionOk="0">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5" name="Google Shape;255;p5"/>
            <p:cNvGrpSpPr/>
            <p:nvPr/>
          </p:nvGrpSpPr>
          <p:grpSpPr>
            <a:xfrm>
              <a:off x="-527805" y="2963157"/>
              <a:ext cx="1064856" cy="813093"/>
              <a:chOff x="3843246" y="357910"/>
              <a:chExt cx="667078" cy="509361"/>
            </a:xfrm>
          </p:grpSpPr>
          <p:sp>
            <p:nvSpPr>
              <p:cNvPr id="256" name="Google Shape;256;p5"/>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5"/>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5"/>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9" name="Google Shape;259;p5"/>
          <p:cNvGrpSpPr/>
          <p:nvPr/>
        </p:nvGrpSpPr>
        <p:grpSpPr>
          <a:xfrm>
            <a:off x="160162" y="293088"/>
            <a:ext cx="8848706" cy="4568938"/>
            <a:chOff x="160162" y="293088"/>
            <a:chExt cx="8848706" cy="4568938"/>
          </a:xfrm>
        </p:grpSpPr>
        <p:grpSp>
          <p:nvGrpSpPr>
            <p:cNvPr id="260" name="Google Shape;260;p5"/>
            <p:cNvGrpSpPr/>
            <p:nvPr/>
          </p:nvGrpSpPr>
          <p:grpSpPr>
            <a:xfrm>
              <a:off x="284763" y="3887075"/>
              <a:ext cx="130200" cy="126125"/>
              <a:chOff x="3935725" y="167575"/>
              <a:chExt cx="130200" cy="126125"/>
            </a:xfrm>
          </p:grpSpPr>
          <p:sp>
            <p:nvSpPr>
              <p:cNvPr id="261" name="Google Shape;261;p5"/>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62" name="Google Shape;262;p5"/>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63" name="Google Shape;263;p5"/>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264" name="Google Shape;264;p5"/>
            <p:cNvGrpSpPr/>
            <p:nvPr/>
          </p:nvGrpSpPr>
          <p:grpSpPr>
            <a:xfrm>
              <a:off x="2122263" y="4735900"/>
              <a:ext cx="130200" cy="126125"/>
              <a:chOff x="3935725" y="167575"/>
              <a:chExt cx="130200" cy="126125"/>
            </a:xfrm>
          </p:grpSpPr>
          <p:sp>
            <p:nvSpPr>
              <p:cNvPr id="265" name="Google Shape;265;p5"/>
              <p:cNvSpPr/>
              <p:nvPr/>
            </p:nvSpPr>
            <p:spPr>
              <a:xfrm>
                <a:off x="3935725" y="1675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66" name="Google Shape;266;p5"/>
              <p:cNvSpPr/>
              <p:nvPr/>
            </p:nvSpPr>
            <p:spPr>
              <a:xfrm>
                <a:off x="4000825" y="2017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67" name="Google Shape;267;p5"/>
              <p:cNvSpPr/>
              <p:nvPr/>
            </p:nvSpPr>
            <p:spPr>
              <a:xfrm>
                <a:off x="3935725" y="237300"/>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268" name="Google Shape;268;p5"/>
            <p:cNvGrpSpPr/>
            <p:nvPr/>
          </p:nvGrpSpPr>
          <p:grpSpPr>
            <a:xfrm>
              <a:off x="8733395" y="4269816"/>
              <a:ext cx="101875" cy="134875"/>
              <a:chOff x="3928495" y="333391"/>
              <a:chExt cx="101875" cy="134875"/>
            </a:xfrm>
          </p:grpSpPr>
          <p:grpSp>
            <p:nvGrpSpPr>
              <p:cNvPr id="269" name="Google Shape;269;p5"/>
              <p:cNvGrpSpPr/>
              <p:nvPr/>
            </p:nvGrpSpPr>
            <p:grpSpPr>
              <a:xfrm>
                <a:off x="3928495" y="379241"/>
                <a:ext cx="44700" cy="42600"/>
                <a:chOff x="3928495" y="379241"/>
                <a:chExt cx="44700" cy="42600"/>
              </a:xfrm>
            </p:grpSpPr>
            <p:sp>
              <p:nvSpPr>
                <p:cNvPr id="270" name="Google Shape;270;p5"/>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5"/>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2" name="Google Shape;272;p5"/>
              <p:cNvGrpSpPr/>
              <p:nvPr/>
            </p:nvGrpSpPr>
            <p:grpSpPr>
              <a:xfrm>
                <a:off x="3985670" y="425666"/>
                <a:ext cx="44700" cy="42600"/>
                <a:chOff x="3928495" y="379241"/>
                <a:chExt cx="44700" cy="42600"/>
              </a:xfrm>
            </p:grpSpPr>
            <p:sp>
              <p:nvSpPr>
                <p:cNvPr id="273" name="Google Shape;273;p5"/>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5"/>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5" name="Google Shape;275;p5"/>
              <p:cNvGrpSpPr/>
              <p:nvPr/>
            </p:nvGrpSpPr>
            <p:grpSpPr>
              <a:xfrm>
                <a:off x="3985670" y="333391"/>
                <a:ext cx="44700" cy="42600"/>
                <a:chOff x="3928495" y="379241"/>
                <a:chExt cx="44700" cy="42600"/>
              </a:xfrm>
            </p:grpSpPr>
            <p:sp>
              <p:nvSpPr>
                <p:cNvPr id="276" name="Google Shape;276;p5"/>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5"/>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78" name="Google Shape;278;p5"/>
            <p:cNvGrpSpPr/>
            <p:nvPr/>
          </p:nvGrpSpPr>
          <p:grpSpPr>
            <a:xfrm>
              <a:off x="8559792" y="2929787"/>
              <a:ext cx="449076" cy="119073"/>
              <a:chOff x="7108302" y="2550931"/>
              <a:chExt cx="281323" cy="74593"/>
            </a:xfrm>
          </p:grpSpPr>
          <p:sp>
            <p:nvSpPr>
              <p:cNvPr id="279" name="Google Shape;279;p5"/>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5"/>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5"/>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5"/>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5"/>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5"/>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5"/>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5"/>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5"/>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5"/>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9" name="Google Shape;289;p5"/>
            <p:cNvGrpSpPr/>
            <p:nvPr/>
          </p:nvGrpSpPr>
          <p:grpSpPr>
            <a:xfrm>
              <a:off x="160162" y="1671187"/>
              <a:ext cx="445675" cy="119073"/>
              <a:chOff x="3578973" y="2550931"/>
              <a:chExt cx="279193" cy="74593"/>
            </a:xfrm>
          </p:grpSpPr>
          <p:sp>
            <p:nvSpPr>
              <p:cNvPr id="290" name="Google Shape;290;p5"/>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5"/>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5"/>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5"/>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5"/>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5"/>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5"/>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5"/>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5"/>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5"/>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0" name="Google Shape;300;p5"/>
            <p:cNvGrpSpPr/>
            <p:nvPr/>
          </p:nvGrpSpPr>
          <p:grpSpPr>
            <a:xfrm>
              <a:off x="6988075" y="293088"/>
              <a:ext cx="130200" cy="126125"/>
              <a:chOff x="3935725" y="167575"/>
              <a:chExt cx="130200" cy="126125"/>
            </a:xfrm>
          </p:grpSpPr>
          <p:sp>
            <p:nvSpPr>
              <p:cNvPr id="301" name="Google Shape;301;p5"/>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02" name="Google Shape;302;p5"/>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03" name="Google Shape;303;p5"/>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304" name="Google Shape;304;p5"/>
            <p:cNvGrpSpPr/>
            <p:nvPr/>
          </p:nvGrpSpPr>
          <p:grpSpPr>
            <a:xfrm>
              <a:off x="317888" y="2240200"/>
              <a:ext cx="130200" cy="126125"/>
              <a:chOff x="3935725" y="167575"/>
              <a:chExt cx="130200" cy="126125"/>
            </a:xfrm>
          </p:grpSpPr>
          <p:sp>
            <p:nvSpPr>
              <p:cNvPr id="305" name="Google Shape;305;p5"/>
              <p:cNvSpPr/>
              <p:nvPr/>
            </p:nvSpPr>
            <p:spPr>
              <a:xfrm>
                <a:off x="3935725" y="1675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06" name="Google Shape;306;p5"/>
              <p:cNvSpPr/>
              <p:nvPr/>
            </p:nvSpPr>
            <p:spPr>
              <a:xfrm>
                <a:off x="4000825" y="2017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07" name="Google Shape;307;p5"/>
              <p:cNvSpPr/>
              <p:nvPr/>
            </p:nvSpPr>
            <p:spPr>
              <a:xfrm>
                <a:off x="3935725" y="237300"/>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8"/>
        <p:cNvGrpSpPr/>
        <p:nvPr/>
      </p:nvGrpSpPr>
      <p:grpSpPr>
        <a:xfrm>
          <a:off x="0" y="0"/>
          <a:ext cx="0" cy="0"/>
          <a:chOff x="0" y="0"/>
          <a:chExt cx="0" cy="0"/>
        </a:xfrm>
      </p:grpSpPr>
      <p:pic>
        <p:nvPicPr>
          <p:cNvPr id="309" name="Google Shape;309;p6"/>
          <p:cNvPicPr preferRelativeResize="0"/>
          <p:nvPr/>
        </p:nvPicPr>
        <p:blipFill rotWithShape="1">
          <a:blip r:embed="rId2">
            <a:alphaModFix/>
          </a:blip>
          <a:srcRect r="990" b="901"/>
          <a:stretch/>
        </p:blipFill>
        <p:spPr>
          <a:xfrm>
            <a:off x="0" y="0"/>
            <a:ext cx="9144003" cy="5143500"/>
          </a:xfrm>
          <a:prstGeom prst="rect">
            <a:avLst/>
          </a:prstGeom>
          <a:noFill/>
          <a:ln>
            <a:noFill/>
          </a:ln>
        </p:spPr>
      </p:pic>
      <p:sp>
        <p:nvSpPr>
          <p:cNvPr id="310" name="Google Shape;31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311" name="Google Shape;311;p6"/>
          <p:cNvGrpSpPr/>
          <p:nvPr/>
        </p:nvGrpSpPr>
        <p:grpSpPr>
          <a:xfrm>
            <a:off x="-1163337" y="-618326"/>
            <a:ext cx="11346400" cy="6862425"/>
            <a:chOff x="-1163337" y="-618326"/>
            <a:chExt cx="11346400" cy="6862425"/>
          </a:xfrm>
        </p:grpSpPr>
        <p:sp>
          <p:nvSpPr>
            <p:cNvPr id="312" name="Google Shape;312;p6"/>
            <p:cNvSpPr/>
            <p:nvPr/>
          </p:nvSpPr>
          <p:spPr>
            <a:xfrm rot="10800000">
              <a:off x="8765863" y="3944774"/>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13" name="Google Shape;313;p6"/>
            <p:cNvSpPr/>
            <p:nvPr/>
          </p:nvSpPr>
          <p:spPr>
            <a:xfrm rot="-5400000">
              <a:off x="8004163" y="37174"/>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14" name="Google Shape;314;p6"/>
            <p:cNvSpPr/>
            <p:nvPr/>
          </p:nvSpPr>
          <p:spPr>
            <a:xfrm rot="-5400000">
              <a:off x="412538" y="5482399"/>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15" name="Google Shape;315;p6"/>
            <p:cNvSpPr/>
            <p:nvPr/>
          </p:nvSpPr>
          <p:spPr>
            <a:xfrm>
              <a:off x="-898087" y="798864"/>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16" name="Google Shape;316;p6"/>
            <p:cNvSpPr/>
            <p:nvPr/>
          </p:nvSpPr>
          <p:spPr>
            <a:xfrm>
              <a:off x="-1163337" y="1045299"/>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317" name="Google Shape;317;p6"/>
          <p:cNvGrpSpPr/>
          <p:nvPr/>
        </p:nvGrpSpPr>
        <p:grpSpPr>
          <a:xfrm>
            <a:off x="380020" y="153613"/>
            <a:ext cx="8609555" cy="4774098"/>
            <a:chOff x="380020" y="153613"/>
            <a:chExt cx="8609555" cy="4774098"/>
          </a:xfrm>
        </p:grpSpPr>
        <p:grpSp>
          <p:nvGrpSpPr>
            <p:cNvPr id="318" name="Google Shape;318;p6"/>
            <p:cNvGrpSpPr/>
            <p:nvPr/>
          </p:nvGrpSpPr>
          <p:grpSpPr>
            <a:xfrm rot="10800000" flipH="1">
              <a:off x="8859375" y="1541524"/>
              <a:ext cx="130200" cy="126125"/>
              <a:chOff x="3935725" y="167575"/>
              <a:chExt cx="130200" cy="126125"/>
            </a:xfrm>
          </p:grpSpPr>
          <p:sp>
            <p:nvSpPr>
              <p:cNvPr id="319" name="Google Shape;319;p6"/>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20" name="Google Shape;320;p6"/>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21" name="Google Shape;321;p6"/>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322" name="Google Shape;322;p6"/>
            <p:cNvGrpSpPr/>
            <p:nvPr/>
          </p:nvGrpSpPr>
          <p:grpSpPr>
            <a:xfrm rot="10800000" flipH="1">
              <a:off x="380020" y="4375020"/>
              <a:ext cx="101875" cy="134875"/>
              <a:chOff x="3928495" y="333391"/>
              <a:chExt cx="101875" cy="134875"/>
            </a:xfrm>
          </p:grpSpPr>
          <p:grpSp>
            <p:nvGrpSpPr>
              <p:cNvPr id="323" name="Google Shape;323;p6"/>
              <p:cNvGrpSpPr/>
              <p:nvPr/>
            </p:nvGrpSpPr>
            <p:grpSpPr>
              <a:xfrm>
                <a:off x="3928495" y="379241"/>
                <a:ext cx="44700" cy="42600"/>
                <a:chOff x="3928495" y="379241"/>
                <a:chExt cx="44700" cy="42600"/>
              </a:xfrm>
            </p:grpSpPr>
            <p:sp>
              <p:nvSpPr>
                <p:cNvPr id="324" name="Google Shape;324;p6"/>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6"/>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6" name="Google Shape;326;p6"/>
              <p:cNvGrpSpPr/>
              <p:nvPr/>
            </p:nvGrpSpPr>
            <p:grpSpPr>
              <a:xfrm>
                <a:off x="3985670" y="425666"/>
                <a:ext cx="44700" cy="42600"/>
                <a:chOff x="3928495" y="379241"/>
                <a:chExt cx="44700" cy="42600"/>
              </a:xfrm>
            </p:grpSpPr>
            <p:sp>
              <p:nvSpPr>
                <p:cNvPr id="327" name="Google Shape;327;p6"/>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6"/>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9" name="Google Shape;329;p6"/>
              <p:cNvGrpSpPr/>
              <p:nvPr/>
            </p:nvGrpSpPr>
            <p:grpSpPr>
              <a:xfrm>
                <a:off x="3985670" y="333391"/>
                <a:ext cx="44700" cy="42600"/>
                <a:chOff x="3928495" y="379241"/>
                <a:chExt cx="44700" cy="42600"/>
              </a:xfrm>
            </p:grpSpPr>
            <p:sp>
              <p:nvSpPr>
                <p:cNvPr id="330" name="Google Shape;330;p6"/>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6"/>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32" name="Google Shape;332;p6"/>
            <p:cNvGrpSpPr/>
            <p:nvPr/>
          </p:nvGrpSpPr>
          <p:grpSpPr>
            <a:xfrm rot="10800000" flipH="1">
              <a:off x="1668775" y="153613"/>
              <a:ext cx="445675" cy="119073"/>
              <a:chOff x="3578973" y="2550931"/>
              <a:chExt cx="279193" cy="74593"/>
            </a:xfrm>
          </p:grpSpPr>
          <p:sp>
            <p:nvSpPr>
              <p:cNvPr id="333" name="Google Shape;333;p6"/>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6"/>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6"/>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6"/>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6"/>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6"/>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6"/>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6"/>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6"/>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6"/>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3" name="Google Shape;343;p6"/>
            <p:cNvGrpSpPr/>
            <p:nvPr/>
          </p:nvGrpSpPr>
          <p:grpSpPr>
            <a:xfrm rot="10800000" flipH="1">
              <a:off x="7632725" y="4801586"/>
              <a:ext cx="130200" cy="126125"/>
              <a:chOff x="3935725" y="167575"/>
              <a:chExt cx="130200" cy="126125"/>
            </a:xfrm>
          </p:grpSpPr>
          <p:sp>
            <p:nvSpPr>
              <p:cNvPr id="344" name="Google Shape;344;p6"/>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45" name="Google Shape;345;p6"/>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46" name="Google Shape;346;p6"/>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347" name="Google Shape;347;p6"/>
            <p:cNvGrpSpPr/>
            <p:nvPr/>
          </p:nvGrpSpPr>
          <p:grpSpPr>
            <a:xfrm rot="10800000">
              <a:off x="1631171" y="4752943"/>
              <a:ext cx="445675" cy="80822"/>
              <a:chOff x="6468929" y="3844579"/>
              <a:chExt cx="411329" cy="74593"/>
            </a:xfrm>
          </p:grpSpPr>
          <p:sp>
            <p:nvSpPr>
              <p:cNvPr id="348" name="Google Shape;348;p6"/>
              <p:cNvSpPr/>
              <p:nvPr/>
            </p:nvSpPr>
            <p:spPr>
              <a:xfrm>
                <a:off x="6814190" y="3848841"/>
                <a:ext cx="66069" cy="66068"/>
              </a:xfrm>
              <a:custGeom>
                <a:avLst/>
                <a:gdLst/>
                <a:ahLst/>
                <a:cxnLst/>
                <a:rect l="l" t="t" r="r" b="b"/>
                <a:pathLst>
                  <a:path w="29" h="29" extrusionOk="0">
                    <a:moveTo>
                      <a:pt x="2" y="14"/>
                    </a:moveTo>
                    <a:cubicBezTo>
                      <a:pt x="0" y="14"/>
                      <a:pt x="0" y="14"/>
                      <a:pt x="0" y="14"/>
                    </a:cubicBezTo>
                    <a:cubicBezTo>
                      <a:pt x="0" y="22"/>
                      <a:pt x="7" y="29"/>
                      <a:pt x="14" y="29"/>
                    </a:cubicBezTo>
                    <a:cubicBezTo>
                      <a:pt x="22" y="29"/>
                      <a:pt x="29" y="22"/>
                      <a:pt x="29" y="14"/>
                    </a:cubicBezTo>
                    <a:cubicBezTo>
                      <a:pt x="29" y="6"/>
                      <a:pt x="22" y="0"/>
                      <a:pt x="14" y="0"/>
                    </a:cubicBezTo>
                    <a:cubicBezTo>
                      <a:pt x="7" y="0"/>
                      <a:pt x="0" y="6"/>
                      <a:pt x="0" y="14"/>
                    </a:cubicBezTo>
                    <a:cubicBezTo>
                      <a:pt x="2" y="14"/>
                      <a:pt x="2" y="14"/>
                      <a:pt x="2" y="14"/>
                    </a:cubicBezTo>
                    <a:cubicBezTo>
                      <a:pt x="4" y="14"/>
                      <a:pt x="4" y="14"/>
                      <a:pt x="4" y="14"/>
                    </a:cubicBezTo>
                    <a:cubicBezTo>
                      <a:pt x="4" y="9"/>
                      <a:pt x="9" y="4"/>
                      <a:pt x="14" y="4"/>
                    </a:cubicBezTo>
                    <a:cubicBezTo>
                      <a:pt x="20" y="4"/>
                      <a:pt x="25" y="9"/>
                      <a:pt x="25" y="14"/>
                    </a:cubicBezTo>
                    <a:cubicBezTo>
                      <a:pt x="25" y="20"/>
                      <a:pt x="20" y="25"/>
                      <a:pt x="14" y="25"/>
                    </a:cubicBezTo>
                    <a:cubicBezTo>
                      <a:pt x="9" y="25"/>
                      <a:pt x="4" y="20"/>
                      <a:pt x="4" y="14"/>
                    </a:cubicBezTo>
                    <a:lnTo>
                      <a:pt x="2" y="1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6"/>
              <p:cNvSpPr/>
              <p:nvPr/>
            </p:nvSpPr>
            <p:spPr>
              <a:xfrm>
                <a:off x="6475324" y="3876548"/>
                <a:ext cx="343130" cy="8525"/>
              </a:xfrm>
              <a:custGeom>
                <a:avLst/>
                <a:gdLst/>
                <a:ahLst/>
                <a:cxnLst/>
                <a:rect l="l" t="t" r="r" b="b"/>
                <a:pathLst>
                  <a:path w="161" h="4" extrusionOk="0">
                    <a:moveTo>
                      <a:pt x="161" y="0"/>
                    </a:moveTo>
                    <a:lnTo>
                      <a:pt x="0" y="0"/>
                    </a:lnTo>
                    <a:lnTo>
                      <a:pt x="0" y="4"/>
                    </a:lnTo>
                    <a:lnTo>
                      <a:pt x="161" y="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6"/>
              <p:cNvSpPr/>
              <p:nvPr/>
            </p:nvSpPr>
            <p:spPr>
              <a:xfrm>
                <a:off x="6468929" y="3844579"/>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51" name="Google Shape;351;p6"/>
          <p:cNvGrpSpPr/>
          <p:nvPr/>
        </p:nvGrpSpPr>
        <p:grpSpPr>
          <a:xfrm>
            <a:off x="-1564470" y="-972175"/>
            <a:ext cx="10887664" cy="6918889"/>
            <a:chOff x="-1564470" y="-972175"/>
            <a:chExt cx="10887664" cy="6918889"/>
          </a:xfrm>
        </p:grpSpPr>
        <p:grpSp>
          <p:nvGrpSpPr>
            <p:cNvPr id="352" name="Google Shape;352;p6"/>
            <p:cNvGrpSpPr/>
            <p:nvPr/>
          </p:nvGrpSpPr>
          <p:grpSpPr>
            <a:xfrm rot="10800000" flipH="1">
              <a:off x="6888396" y="4830837"/>
              <a:ext cx="204128" cy="1115878"/>
              <a:chOff x="6605329" y="191675"/>
              <a:chExt cx="127876" cy="699040"/>
            </a:xfrm>
          </p:grpSpPr>
          <p:sp>
            <p:nvSpPr>
              <p:cNvPr id="353" name="Google Shape;353;p6"/>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6"/>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5" name="Google Shape;355;p6"/>
            <p:cNvGrpSpPr/>
            <p:nvPr/>
          </p:nvGrpSpPr>
          <p:grpSpPr>
            <a:xfrm>
              <a:off x="6735165" y="-510145"/>
              <a:ext cx="1493520" cy="615774"/>
              <a:chOff x="5301012" y="396272"/>
              <a:chExt cx="935614" cy="385751"/>
            </a:xfrm>
          </p:grpSpPr>
          <p:sp>
            <p:nvSpPr>
              <p:cNvPr id="356" name="Google Shape;356;p6"/>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6"/>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6"/>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9" name="Google Shape;359;p6"/>
            <p:cNvGrpSpPr/>
            <p:nvPr/>
          </p:nvGrpSpPr>
          <p:grpSpPr>
            <a:xfrm rot="10800000" flipH="1">
              <a:off x="7037958" y="-447252"/>
              <a:ext cx="1064856" cy="813093"/>
              <a:chOff x="3843246" y="357910"/>
              <a:chExt cx="667078" cy="509361"/>
            </a:xfrm>
          </p:grpSpPr>
          <p:sp>
            <p:nvSpPr>
              <p:cNvPr id="360" name="Google Shape;360;p6"/>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6"/>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6"/>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3" name="Google Shape;363;p6"/>
            <p:cNvGrpSpPr/>
            <p:nvPr/>
          </p:nvGrpSpPr>
          <p:grpSpPr>
            <a:xfrm rot="10800000" flipH="1">
              <a:off x="7986168" y="4717838"/>
              <a:ext cx="1337026" cy="826702"/>
              <a:chOff x="3421261" y="191675"/>
              <a:chExt cx="837578" cy="517886"/>
            </a:xfrm>
          </p:grpSpPr>
          <p:sp>
            <p:nvSpPr>
              <p:cNvPr id="364" name="Google Shape;364;p6"/>
              <p:cNvSpPr/>
              <p:nvPr/>
            </p:nvSpPr>
            <p:spPr>
              <a:xfrm>
                <a:off x="3421261" y="679724"/>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6"/>
              <p:cNvSpPr/>
              <p:nvPr/>
            </p:nvSpPr>
            <p:spPr>
              <a:xfrm>
                <a:off x="3442573" y="191675"/>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6" name="Google Shape;366;p6"/>
            <p:cNvGrpSpPr/>
            <p:nvPr/>
          </p:nvGrpSpPr>
          <p:grpSpPr>
            <a:xfrm rot="10800000" flipH="1">
              <a:off x="-1564470" y="3497996"/>
              <a:ext cx="2156910" cy="506908"/>
              <a:chOff x="4891825" y="3495059"/>
              <a:chExt cx="1351193" cy="317552"/>
            </a:xfrm>
          </p:grpSpPr>
          <p:sp>
            <p:nvSpPr>
              <p:cNvPr id="367" name="Google Shape;367;p6"/>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6"/>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6"/>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6"/>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6"/>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6"/>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3" name="Google Shape;373;p6"/>
            <p:cNvGrpSpPr/>
            <p:nvPr/>
          </p:nvGrpSpPr>
          <p:grpSpPr>
            <a:xfrm rot="10800000">
              <a:off x="912053" y="-972175"/>
              <a:ext cx="619332" cy="1338013"/>
              <a:chOff x="6850421" y="775628"/>
              <a:chExt cx="398541" cy="861012"/>
            </a:xfrm>
          </p:grpSpPr>
          <p:sp>
            <p:nvSpPr>
              <p:cNvPr id="374" name="Google Shape;374;p6"/>
              <p:cNvSpPr/>
              <p:nvPr/>
            </p:nvSpPr>
            <p:spPr>
              <a:xfrm>
                <a:off x="6850421" y="1604672"/>
                <a:ext cx="34100" cy="31969"/>
              </a:xfrm>
              <a:custGeom>
                <a:avLst/>
                <a:gdLst/>
                <a:ahLst/>
                <a:cxnLst/>
                <a:rect l="l" t="t" r="r" b="b"/>
                <a:pathLst>
                  <a:path w="15" h="15" extrusionOk="0">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6"/>
              <p:cNvSpPr/>
              <p:nvPr/>
            </p:nvSpPr>
            <p:spPr>
              <a:xfrm>
                <a:off x="7138138" y="775628"/>
                <a:ext cx="31969" cy="31969"/>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6"/>
              <p:cNvSpPr/>
              <p:nvPr/>
            </p:nvSpPr>
            <p:spPr>
              <a:xfrm>
                <a:off x="6861077" y="794810"/>
                <a:ext cx="387885" cy="814124"/>
              </a:xfrm>
              <a:custGeom>
                <a:avLst/>
                <a:gdLst/>
                <a:ahLst/>
                <a:cxnLst/>
                <a:rect l="l" t="t" r="r" b="b"/>
                <a:pathLst>
                  <a:path w="182" h="382" extrusionOk="0">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7"/>
        <p:cNvGrpSpPr/>
        <p:nvPr/>
      </p:nvGrpSpPr>
      <p:grpSpPr>
        <a:xfrm>
          <a:off x="0" y="0"/>
          <a:ext cx="0" cy="0"/>
          <a:chOff x="0" y="0"/>
          <a:chExt cx="0" cy="0"/>
        </a:xfrm>
      </p:grpSpPr>
      <p:pic>
        <p:nvPicPr>
          <p:cNvPr id="448" name="Google Shape;448;p8"/>
          <p:cNvPicPr preferRelativeResize="0"/>
          <p:nvPr/>
        </p:nvPicPr>
        <p:blipFill rotWithShape="1">
          <a:blip r:embed="rId2">
            <a:alphaModFix/>
          </a:blip>
          <a:srcRect r="990" b="901"/>
          <a:stretch/>
        </p:blipFill>
        <p:spPr>
          <a:xfrm>
            <a:off x="0" y="0"/>
            <a:ext cx="9144003" cy="5143500"/>
          </a:xfrm>
          <a:prstGeom prst="rect">
            <a:avLst/>
          </a:prstGeom>
          <a:noFill/>
          <a:ln>
            <a:noFill/>
          </a:ln>
        </p:spPr>
      </p:pic>
      <p:grpSp>
        <p:nvGrpSpPr>
          <p:cNvPr id="449" name="Google Shape;449;p8"/>
          <p:cNvGrpSpPr/>
          <p:nvPr/>
        </p:nvGrpSpPr>
        <p:grpSpPr>
          <a:xfrm>
            <a:off x="-1078950" y="-1016375"/>
            <a:ext cx="11081975" cy="7042150"/>
            <a:chOff x="-1078950" y="-1016375"/>
            <a:chExt cx="11081975" cy="7042150"/>
          </a:xfrm>
        </p:grpSpPr>
        <p:sp>
          <p:nvSpPr>
            <p:cNvPr id="450" name="Google Shape;450;p8"/>
            <p:cNvSpPr/>
            <p:nvPr/>
          </p:nvSpPr>
          <p:spPr>
            <a:xfrm flipH="1">
              <a:off x="8101900" y="72360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451" name="Google Shape;451;p8"/>
            <p:cNvSpPr/>
            <p:nvPr/>
          </p:nvSpPr>
          <p:spPr>
            <a:xfrm flipH="1">
              <a:off x="8585825" y="97003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452" name="Google Shape;452;p8"/>
            <p:cNvSpPr/>
            <p:nvPr/>
          </p:nvSpPr>
          <p:spPr>
            <a:xfrm rot="-5400000" flipH="1">
              <a:off x="5671550" y="526407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453" name="Google Shape;453;p8"/>
            <p:cNvSpPr/>
            <p:nvPr/>
          </p:nvSpPr>
          <p:spPr>
            <a:xfrm rot="-5400000" flipH="1">
              <a:off x="2483550" y="-3608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454" name="Google Shape;454;p8"/>
            <p:cNvSpPr/>
            <p:nvPr/>
          </p:nvSpPr>
          <p:spPr>
            <a:xfrm rot="10800000" flipH="1">
              <a:off x="-595025" y="353183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455" name="Google Shape;455;p8"/>
            <p:cNvSpPr/>
            <p:nvPr/>
          </p:nvSpPr>
          <p:spPr>
            <a:xfrm rot="10800000" flipH="1">
              <a:off x="-1078950" y="32854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456" name="Google Shape;456;p8"/>
          <p:cNvGrpSpPr/>
          <p:nvPr/>
        </p:nvGrpSpPr>
        <p:grpSpPr>
          <a:xfrm>
            <a:off x="123985" y="-576378"/>
            <a:ext cx="9153370" cy="7088407"/>
            <a:chOff x="123985" y="-576378"/>
            <a:chExt cx="9153370" cy="7088407"/>
          </a:xfrm>
        </p:grpSpPr>
        <p:grpSp>
          <p:nvGrpSpPr>
            <p:cNvPr id="457" name="Google Shape;457;p8"/>
            <p:cNvGrpSpPr/>
            <p:nvPr/>
          </p:nvGrpSpPr>
          <p:grpSpPr>
            <a:xfrm flipH="1">
              <a:off x="123985" y="4355120"/>
              <a:ext cx="2156910" cy="506908"/>
              <a:chOff x="4891825" y="3495059"/>
              <a:chExt cx="1351193" cy="317552"/>
            </a:xfrm>
          </p:grpSpPr>
          <p:sp>
            <p:nvSpPr>
              <p:cNvPr id="458" name="Google Shape;458;p8"/>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8"/>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8"/>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8"/>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8"/>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8"/>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4" name="Google Shape;464;p8"/>
            <p:cNvGrpSpPr/>
            <p:nvPr/>
          </p:nvGrpSpPr>
          <p:grpSpPr>
            <a:xfrm flipH="1">
              <a:off x="8182527" y="-576378"/>
              <a:ext cx="204128" cy="1115878"/>
              <a:chOff x="6605329" y="191675"/>
              <a:chExt cx="127876" cy="699040"/>
            </a:xfrm>
          </p:grpSpPr>
          <p:sp>
            <p:nvSpPr>
              <p:cNvPr id="465" name="Google Shape;465;p8"/>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8"/>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7" name="Google Shape;467;p8"/>
            <p:cNvGrpSpPr/>
            <p:nvPr/>
          </p:nvGrpSpPr>
          <p:grpSpPr>
            <a:xfrm flipH="1">
              <a:off x="6433240" y="-158755"/>
              <a:ext cx="1493520" cy="615774"/>
              <a:chOff x="5301012" y="396272"/>
              <a:chExt cx="935614" cy="385751"/>
            </a:xfrm>
          </p:grpSpPr>
          <p:sp>
            <p:nvSpPr>
              <p:cNvPr id="468" name="Google Shape;468;p8"/>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8"/>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8"/>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1" name="Google Shape;471;p8"/>
            <p:cNvGrpSpPr/>
            <p:nvPr/>
          </p:nvGrpSpPr>
          <p:grpSpPr>
            <a:xfrm flipH="1">
              <a:off x="227686" y="159032"/>
              <a:ext cx="1064856" cy="813093"/>
              <a:chOff x="3843246" y="357910"/>
              <a:chExt cx="667078" cy="509361"/>
            </a:xfrm>
          </p:grpSpPr>
          <p:sp>
            <p:nvSpPr>
              <p:cNvPr id="472" name="Google Shape;472;p8"/>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8"/>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8"/>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5" name="Google Shape;475;p8"/>
            <p:cNvGrpSpPr/>
            <p:nvPr/>
          </p:nvGrpSpPr>
          <p:grpSpPr>
            <a:xfrm flipH="1">
              <a:off x="695431" y="-57203"/>
              <a:ext cx="1337026" cy="826702"/>
              <a:chOff x="3421261" y="191675"/>
              <a:chExt cx="837578" cy="517886"/>
            </a:xfrm>
          </p:grpSpPr>
          <p:sp>
            <p:nvSpPr>
              <p:cNvPr id="476" name="Google Shape;476;p8"/>
              <p:cNvSpPr/>
              <p:nvPr/>
            </p:nvSpPr>
            <p:spPr>
              <a:xfrm>
                <a:off x="3421261" y="679724"/>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8"/>
              <p:cNvSpPr/>
              <p:nvPr/>
            </p:nvSpPr>
            <p:spPr>
              <a:xfrm>
                <a:off x="3442573" y="191675"/>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8" name="Google Shape;478;p8"/>
            <p:cNvGrpSpPr/>
            <p:nvPr/>
          </p:nvGrpSpPr>
          <p:grpSpPr>
            <a:xfrm>
              <a:off x="7482565" y="4404023"/>
              <a:ext cx="619332" cy="1338013"/>
              <a:chOff x="6850421" y="775628"/>
              <a:chExt cx="398541" cy="861012"/>
            </a:xfrm>
          </p:grpSpPr>
          <p:sp>
            <p:nvSpPr>
              <p:cNvPr id="479" name="Google Shape;479;p8"/>
              <p:cNvSpPr/>
              <p:nvPr/>
            </p:nvSpPr>
            <p:spPr>
              <a:xfrm>
                <a:off x="6850421" y="1604672"/>
                <a:ext cx="34100" cy="31969"/>
              </a:xfrm>
              <a:custGeom>
                <a:avLst/>
                <a:gdLst/>
                <a:ahLst/>
                <a:cxnLst/>
                <a:rect l="l" t="t" r="r" b="b"/>
                <a:pathLst>
                  <a:path w="15" h="15" extrusionOk="0">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8"/>
              <p:cNvSpPr/>
              <p:nvPr/>
            </p:nvSpPr>
            <p:spPr>
              <a:xfrm>
                <a:off x="7138138" y="775628"/>
                <a:ext cx="31969" cy="31969"/>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8"/>
              <p:cNvSpPr/>
              <p:nvPr/>
            </p:nvSpPr>
            <p:spPr>
              <a:xfrm>
                <a:off x="6861077" y="794810"/>
                <a:ext cx="387885" cy="814124"/>
              </a:xfrm>
              <a:custGeom>
                <a:avLst/>
                <a:gdLst/>
                <a:ahLst/>
                <a:cxnLst/>
                <a:rect l="l" t="t" r="r" b="b"/>
                <a:pathLst>
                  <a:path w="182" h="382" extrusionOk="0">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2" name="Google Shape;482;p8"/>
            <p:cNvGrpSpPr/>
            <p:nvPr/>
          </p:nvGrpSpPr>
          <p:grpSpPr>
            <a:xfrm flipH="1">
              <a:off x="8212499" y="2963157"/>
              <a:ext cx="1064856" cy="813093"/>
              <a:chOff x="3843246" y="357910"/>
              <a:chExt cx="667078" cy="509361"/>
            </a:xfrm>
          </p:grpSpPr>
          <p:sp>
            <p:nvSpPr>
              <p:cNvPr id="483" name="Google Shape;483;p8"/>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8"/>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8"/>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6" name="Google Shape;486;p8"/>
            <p:cNvGrpSpPr/>
            <p:nvPr/>
          </p:nvGrpSpPr>
          <p:grpSpPr>
            <a:xfrm rot="-5400000" flipH="1">
              <a:off x="2113698" y="5180120"/>
              <a:ext cx="2156910" cy="506908"/>
              <a:chOff x="4891825" y="3495059"/>
              <a:chExt cx="1351193" cy="317552"/>
            </a:xfrm>
          </p:grpSpPr>
          <p:sp>
            <p:nvSpPr>
              <p:cNvPr id="487" name="Google Shape;487;p8"/>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8"/>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8"/>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8"/>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8"/>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8"/>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3" name="Google Shape;493;p8"/>
            <p:cNvGrpSpPr/>
            <p:nvPr/>
          </p:nvGrpSpPr>
          <p:grpSpPr>
            <a:xfrm flipH="1">
              <a:off x="5175252" y="-576378"/>
              <a:ext cx="204128" cy="1115878"/>
              <a:chOff x="6605329" y="191675"/>
              <a:chExt cx="127876" cy="699040"/>
            </a:xfrm>
          </p:grpSpPr>
          <p:sp>
            <p:nvSpPr>
              <p:cNvPr id="494" name="Google Shape;494;p8"/>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8"/>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96" name="Google Shape;496;p8"/>
          <p:cNvSpPr txBox="1">
            <a:spLocks noGrp="1"/>
          </p:cNvSpPr>
          <p:nvPr>
            <p:ph type="title"/>
          </p:nvPr>
        </p:nvSpPr>
        <p:spPr>
          <a:xfrm>
            <a:off x="1133425" y="1896325"/>
            <a:ext cx="6877200" cy="12054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97" name="Google Shape;497;p8"/>
          <p:cNvGrpSpPr/>
          <p:nvPr/>
        </p:nvGrpSpPr>
        <p:grpSpPr>
          <a:xfrm flipH="1">
            <a:off x="535582" y="1602437"/>
            <a:ext cx="449076" cy="119073"/>
            <a:chOff x="7108302" y="2550931"/>
            <a:chExt cx="281323" cy="74593"/>
          </a:xfrm>
        </p:grpSpPr>
        <p:sp>
          <p:nvSpPr>
            <p:cNvPr id="498" name="Google Shape;498;p8"/>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8"/>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8"/>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8"/>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8"/>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8"/>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8"/>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8"/>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8"/>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8"/>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8" name="Google Shape;508;p8"/>
          <p:cNvGrpSpPr/>
          <p:nvPr/>
        </p:nvGrpSpPr>
        <p:grpSpPr>
          <a:xfrm flipH="1">
            <a:off x="8207937" y="1534737"/>
            <a:ext cx="445675" cy="119073"/>
            <a:chOff x="3578973" y="2550931"/>
            <a:chExt cx="279193" cy="74593"/>
          </a:xfrm>
        </p:grpSpPr>
        <p:sp>
          <p:nvSpPr>
            <p:cNvPr id="509" name="Google Shape;509;p8"/>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8"/>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8"/>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8"/>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8"/>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8"/>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8"/>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8"/>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8"/>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8"/>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1"/>
        <p:cNvGrpSpPr/>
        <p:nvPr/>
      </p:nvGrpSpPr>
      <p:grpSpPr>
        <a:xfrm>
          <a:off x="0" y="0"/>
          <a:ext cx="0" cy="0"/>
          <a:chOff x="0" y="0"/>
          <a:chExt cx="0" cy="0"/>
        </a:xfrm>
      </p:grpSpPr>
      <p:pic>
        <p:nvPicPr>
          <p:cNvPr id="592" name="Google Shape;592;p11"/>
          <p:cNvPicPr preferRelativeResize="0"/>
          <p:nvPr/>
        </p:nvPicPr>
        <p:blipFill rotWithShape="1">
          <a:blip r:embed="rId2">
            <a:alphaModFix/>
          </a:blip>
          <a:srcRect r="990" b="901"/>
          <a:stretch/>
        </p:blipFill>
        <p:spPr>
          <a:xfrm>
            <a:off x="0" y="0"/>
            <a:ext cx="9144003" cy="5143500"/>
          </a:xfrm>
          <a:prstGeom prst="rect">
            <a:avLst/>
          </a:prstGeom>
          <a:noFill/>
          <a:ln>
            <a:noFill/>
          </a:ln>
        </p:spPr>
      </p:pic>
      <p:sp>
        <p:nvSpPr>
          <p:cNvPr id="593" name="Google Shape;593;p11"/>
          <p:cNvSpPr txBox="1">
            <a:spLocks noGrp="1"/>
          </p:cNvSpPr>
          <p:nvPr>
            <p:ph type="title" hasCustomPrompt="1"/>
          </p:nvPr>
        </p:nvSpPr>
        <p:spPr>
          <a:xfrm>
            <a:off x="1284000" y="1601548"/>
            <a:ext cx="6576000" cy="1144800"/>
          </a:xfrm>
          <a:prstGeom prst="rect">
            <a:avLst/>
          </a:prstGeom>
          <a:solidFill>
            <a:schemeClr val="lt1"/>
          </a:solidFill>
        </p:spPr>
        <p:txBody>
          <a:bodyPr spcFirstLastPara="1" wrap="square" lIns="91425" tIns="91425" rIns="91425" bIns="91425" anchor="ctr"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94" name="Google Shape;594;p11"/>
          <p:cNvSpPr txBox="1">
            <a:spLocks noGrp="1"/>
          </p:cNvSpPr>
          <p:nvPr>
            <p:ph type="subTitle" idx="1"/>
          </p:nvPr>
        </p:nvSpPr>
        <p:spPr>
          <a:xfrm>
            <a:off x="1284000" y="2948038"/>
            <a:ext cx="6576000" cy="497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595" name="Google Shape;595;p11"/>
          <p:cNvGrpSpPr/>
          <p:nvPr/>
        </p:nvGrpSpPr>
        <p:grpSpPr>
          <a:xfrm rot="10800000" flipH="1">
            <a:off x="-871550" y="-484364"/>
            <a:ext cx="11081975" cy="6703400"/>
            <a:chOff x="-871550" y="-1016375"/>
            <a:chExt cx="11081975" cy="6703400"/>
          </a:xfrm>
        </p:grpSpPr>
        <p:sp>
          <p:nvSpPr>
            <p:cNvPr id="596" name="Google Shape;596;p11"/>
            <p:cNvSpPr/>
            <p:nvPr/>
          </p:nvSpPr>
          <p:spPr>
            <a:xfrm>
              <a:off x="-387625" y="19141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597" name="Google Shape;597;p11"/>
            <p:cNvSpPr/>
            <p:nvPr/>
          </p:nvSpPr>
          <p:spPr>
            <a:xfrm>
              <a:off x="-871550" y="216061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598" name="Google Shape;598;p11"/>
            <p:cNvSpPr/>
            <p:nvPr/>
          </p:nvSpPr>
          <p:spPr>
            <a:xfrm rot="5400000">
              <a:off x="-109850" y="492532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599" name="Google Shape;599;p11"/>
            <p:cNvSpPr/>
            <p:nvPr/>
          </p:nvSpPr>
          <p:spPr>
            <a:xfrm rot="5400000">
              <a:off x="5393950" y="-3608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600" name="Google Shape;600;p11"/>
            <p:cNvSpPr/>
            <p:nvPr/>
          </p:nvSpPr>
          <p:spPr>
            <a:xfrm rot="10800000">
              <a:off x="8309300" y="353183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601" name="Google Shape;601;p11"/>
            <p:cNvSpPr/>
            <p:nvPr/>
          </p:nvSpPr>
          <p:spPr>
            <a:xfrm rot="10800000">
              <a:off x="8793225" y="32854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602" name="Google Shape;602;p11"/>
          <p:cNvGrpSpPr/>
          <p:nvPr/>
        </p:nvGrpSpPr>
        <p:grpSpPr>
          <a:xfrm rot="10800000" flipH="1">
            <a:off x="744821" y="-484375"/>
            <a:ext cx="8262669" cy="6318414"/>
            <a:chOff x="744821" y="-576378"/>
            <a:chExt cx="8262669" cy="6318414"/>
          </a:xfrm>
        </p:grpSpPr>
        <p:grpSp>
          <p:nvGrpSpPr>
            <p:cNvPr id="603" name="Google Shape;603;p11"/>
            <p:cNvGrpSpPr/>
            <p:nvPr/>
          </p:nvGrpSpPr>
          <p:grpSpPr>
            <a:xfrm>
              <a:off x="6850580" y="4492208"/>
              <a:ext cx="2156910" cy="506908"/>
              <a:chOff x="4891825" y="3495059"/>
              <a:chExt cx="1351193" cy="317552"/>
            </a:xfrm>
          </p:grpSpPr>
          <p:sp>
            <p:nvSpPr>
              <p:cNvPr id="604" name="Google Shape;604;p11"/>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1"/>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1"/>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1"/>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1"/>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1"/>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0" name="Google Shape;610;p11"/>
            <p:cNvGrpSpPr/>
            <p:nvPr/>
          </p:nvGrpSpPr>
          <p:grpSpPr>
            <a:xfrm>
              <a:off x="744821" y="-576378"/>
              <a:ext cx="204128" cy="1115878"/>
              <a:chOff x="6605329" y="191675"/>
              <a:chExt cx="127876" cy="699040"/>
            </a:xfrm>
          </p:grpSpPr>
          <p:sp>
            <p:nvSpPr>
              <p:cNvPr id="611" name="Google Shape;611;p11"/>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1"/>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3" name="Google Shape;613;p11"/>
            <p:cNvGrpSpPr/>
            <p:nvPr/>
          </p:nvGrpSpPr>
          <p:grpSpPr>
            <a:xfrm>
              <a:off x="1204715" y="-158755"/>
              <a:ext cx="1493520" cy="615774"/>
              <a:chOff x="5301012" y="396272"/>
              <a:chExt cx="935614" cy="385751"/>
            </a:xfrm>
          </p:grpSpPr>
          <p:sp>
            <p:nvSpPr>
              <p:cNvPr id="614" name="Google Shape;614;p11"/>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1"/>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1"/>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7" name="Google Shape;617;p11"/>
            <p:cNvGrpSpPr/>
            <p:nvPr/>
          </p:nvGrpSpPr>
          <p:grpSpPr>
            <a:xfrm>
              <a:off x="7838933" y="159032"/>
              <a:ext cx="1064856" cy="813093"/>
              <a:chOff x="3843246" y="357910"/>
              <a:chExt cx="667078" cy="509361"/>
            </a:xfrm>
          </p:grpSpPr>
          <p:sp>
            <p:nvSpPr>
              <p:cNvPr id="618" name="Google Shape;618;p11"/>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1"/>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11"/>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1" name="Google Shape;621;p11"/>
            <p:cNvGrpSpPr/>
            <p:nvPr/>
          </p:nvGrpSpPr>
          <p:grpSpPr>
            <a:xfrm>
              <a:off x="7099018" y="-57203"/>
              <a:ext cx="1337026" cy="826702"/>
              <a:chOff x="3421261" y="191675"/>
              <a:chExt cx="837578" cy="517886"/>
            </a:xfrm>
          </p:grpSpPr>
          <p:sp>
            <p:nvSpPr>
              <p:cNvPr id="622" name="Google Shape;622;p11"/>
              <p:cNvSpPr/>
              <p:nvPr/>
            </p:nvSpPr>
            <p:spPr>
              <a:xfrm>
                <a:off x="3421261" y="679724"/>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1"/>
              <p:cNvSpPr/>
              <p:nvPr/>
            </p:nvSpPr>
            <p:spPr>
              <a:xfrm>
                <a:off x="3442573" y="191675"/>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4" name="Google Shape;624;p11"/>
            <p:cNvGrpSpPr/>
            <p:nvPr/>
          </p:nvGrpSpPr>
          <p:grpSpPr>
            <a:xfrm flipH="1">
              <a:off x="1029578" y="4404023"/>
              <a:ext cx="619332" cy="1338013"/>
              <a:chOff x="6850421" y="775628"/>
              <a:chExt cx="398541" cy="861012"/>
            </a:xfrm>
          </p:grpSpPr>
          <p:sp>
            <p:nvSpPr>
              <p:cNvPr id="625" name="Google Shape;625;p11"/>
              <p:cNvSpPr/>
              <p:nvPr/>
            </p:nvSpPr>
            <p:spPr>
              <a:xfrm>
                <a:off x="6850421" y="1604672"/>
                <a:ext cx="34100" cy="31969"/>
              </a:xfrm>
              <a:custGeom>
                <a:avLst/>
                <a:gdLst/>
                <a:ahLst/>
                <a:cxnLst/>
                <a:rect l="l" t="t" r="r" b="b"/>
                <a:pathLst>
                  <a:path w="15" h="15" extrusionOk="0">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11"/>
              <p:cNvSpPr/>
              <p:nvPr/>
            </p:nvSpPr>
            <p:spPr>
              <a:xfrm>
                <a:off x="7138138" y="775628"/>
                <a:ext cx="31969" cy="31969"/>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1"/>
              <p:cNvSpPr/>
              <p:nvPr/>
            </p:nvSpPr>
            <p:spPr>
              <a:xfrm>
                <a:off x="6861077" y="794810"/>
                <a:ext cx="387885" cy="814124"/>
              </a:xfrm>
              <a:custGeom>
                <a:avLst/>
                <a:gdLst/>
                <a:ahLst/>
                <a:cxnLst/>
                <a:rect l="l" t="t" r="r" b="b"/>
                <a:pathLst>
                  <a:path w="182" h="382" extrusionOk="0">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8" name="Google Shape;628;p11"/>
            <p:cNvGrpSpPr/>
            <p:nvPr/>
          </p:nvGrpSpPr>
          <p:grpSpPr>
            <a:xfrm>
              <a:off x="4984595" y="4666482"/>
              <a:ext cx="1064856" cy="813093"/>
              <a:chOff x="3843246" y="357910"/>
              <a:chExt cx="667078" cy="509361"/>
            </a:xfrm>
          </p:grpSpPr>
          <p:sp>
            <p:nvSpPr>
              <p:cNvPr id="629" name="Google Shape;629;p11"/>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1"/>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1"/>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32" name="Google Shape;632;p11"/>
          <p:cNvGrpSpPr/>
          <p:nvPr/>
        </p:nvGrpSpPr>
        <p:grpSpPr>
          <a:xfrm>
            <a:off x="380020" y="153613"/>
            <a:ext cx="7382905" cy="4774098"/>
            <a:chOff x="380020" y="153613"/>
            <a:chExt cx="7382905" cy="4774098"/>
          </a:xfrm>
        </p:grpSpPr>
        <p:grpSp>
          <p:nvGrpSpPr>
            <p:cNvPr id="633" name="Google Shape;633;p11"/>
            <p:cNvGrpSpPr/>
            <p:nvPr/>
          </p:nvGrpSpPr>
          <p:grpSpPr>
            <a:xfrm rot="10800000" flipH="1">
              <a:off x="481900" y="1674649"/>
              <a:ext cx="130200" cy="126125"/>
              <a:chOff x="-4441750" y="34450"/>
              <a:chExt cx="130200" cy="126125"/>
            </a:xfrm>
          </p:grpSpPr>
          <p:sp>
            <p:nvSpPr>
              <p:cNvPr id="634" name="Google Shape;634;p11"/>
              <p:cNvSpPr/>
              <p:nvPr/>
            </p:nvSpPr>
            <p:spPr>
              <a:xfrm>
                <a:off x="-4441750" y="3445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635" name="Google Shape;635;p11"/>
              <p:cNvSpPr/>
              <p:nvPr/>
            </p:nvSpPr>
            <p:spPr>
              <a:xfrm>
                <a:off x="-4376650" y="6865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636" name="Google Shape;636;p11"/>
              <p:cNvSpPr/>
              <p:nvPr/>
            </p:nvSpPr>
            <p:spPr>
              <a:xfrm>
                <a:off x="-4441750" y="1041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637" name="Google Shape;637;p11"/>
            <p:cNvGrpSpPr/>
            <p:nvPr/>
          </p:nvGrpSpPr>
          <p:grpSpPr>
            <a:xfrm rot="10800000" flipH="1">
              <a:off x="380020" y="4375020"/>
              <a:ext cx="101875" cy="134875"/>
              <a:chOff x="3928495" y="333391"/>
              <a:chExt cx="101875" cy="134875"/>
            </a:xfrm>
          </p:grpSpPr>
          <p:grpSp>
            <p:nvGrpSpPr>
              <p:cNvPr id="638" name="Google Shape;638;p11"/>
              <p:cNvGrpSpPr/>
              <p:nvPr/>
            </p:nvGrpSpPr>
            <p:grpSpPr>
              <a:xfrm>
                <a:off x="3928495" y="379241"/>
                <a:ext cx="44700" cy="42600"/>
                <a:chOff x="3928495" y="379241"/>
                <a:chExt cx="44700" cy="42600"/>
              </a:xfrm>
            </p:grpSpPr>
            <p:sp>
              <p:nvSpPr>
                <p:cNvPr id="639" name="Google Shape;639;p11"/>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1"/>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41" name="Google Shape;641;p11"/>
              <p:cNvGrpSpPr/>
              <p:nvPr/>
            </p:nvGrpSpPr>
            <p:grpSpPr>
              <a:xfrm>
                <a:off x="3985670" y="425666"/>
                <a:ext cx="44700" cy="42600"/>
                <a:chOff x="3928495" y="379241"/>
                <a:chExt cx="44700" cy="42600"/>
              </a:xfrm>
            </p:grpSpPr>
            <p:sp>
              <p:nvSpPr>
                <p:cNvPr id="642" name="Google Shape;642;p11"/>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1"/>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44" name="Google Shape;644;p11"/>
              <p:cNvGrpSpPr/>
              <p:nvPr/>
            </p:nvGrpSpPr>
            <p:grpSpPr>
              <a:xfrm>
                <a:off x="3985670" y="333391"/>
                <a:ext cx="44700" cy="42600"/>
                <a:chOff x="3928495" y="379241"/>
                <a:chExt cx="44700" cy="42600"/>
              </a:xfrm>
            </p:grpSpPr>
            <p:sp>
              <p:nvSpPr>
                <p:cNvPr id="645" name="Google Shape;645;p11"/>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1"/>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47" name="Google Shape;647;p11"/>
            <p:cNvGrpSpPr/>
            <p:nvPr/>
          </p:nvGrpSpPr>
          <p:grpSpPr>
            <a:xfrm rot="10800000" flipH="1">
              <a:off x="1668775" y="153613"/>
              <a:ext cx="445675" cy="119073"/>
              <a:chOff x="3578973" y="2550931"/>
              <a:chExt cx="279193" cy="74593"/>
            </a:xfrm>
          </p:grpSpPr>
          <p:sp>
            <p:nvSpPr>
              <p:cNvPr id="648" name="Google Shape;648;p11"/>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1"/>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1"/>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1"/>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1"/>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1"/>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1"/>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1"/>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1"/>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1"/>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58" name="Google Shape;658;p11"/>
            <p:cNvGrpSpPr/>
            <p:nvPr/>
          </p:nvGrpSpPr>
          <p:grpSpPr>
            <a:xfrm rot="10800000" flipH="1">
              <a:off x="7632725" y="4801586"/>
              <a:ext cx="130200" cy="126125"/>
              <a:chOff x="3935725" y="167575"/>
              <a:chExt cx="130200" cy="126125"/>
            </a:xfrm>
          </p:grpSpPr>
          <p:sp>
            <p:nvSpPr>
              <p:cNvPr id="659" name="Google Shape;659;p11"/>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660" name="Google Shape;660;p11"/>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661" name="Google Shape;661;p11"/>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662" name="Google Shape;662;p11"/>
            <p:cNvGrpSpPr/>
            <p:nvPr/>
          </p:nvGrpSpPr>
          <p:grpSpPr>
            <a:xfrm rot="10800000">
              <a:off x="1631171" y="4752943"/>
              <a:ext cx="445675" cy="80822"/>
              <a:chOff x="6468929" y="3844579"/>
              <a:chExt cx="411329" cy="74593"/>
            </a:xfrm>
          </p:grpSpPr>
          <p:sp>
            <p:nvSpPr>
              <p:cNvPr id="663" name="Google Shape;663;p11"/>
              <p:cNvSpPr/>
              <p:nvPr/>
            </p:nvSpPr>
            <p:spPr>
              <a:xfrm>
                <a:off x="6814190" y="3848841"/>
                <a:ext cx="66069" cy="66068"/>
              </a:xfrm>
              <a:custGeom>
                <a:avLst/>
                <a:gdLst/>
                <a:ahLst/>
                <a:cxnLst/>
                <a:rect l="l" t="t" r="r" b="b"/>
                <a:pathLst>
                  <a:path w="29" h="29" extrusionOk="0">
                    <a:moveTo>
                      <a:pt x="2" y="14"/>
                    </a:moveTo>
                    <a:cubicBezTo>
                      <a:pt x="0" y="14"/>
                      <a:pt x="0" y="14"/>
                      <a:pt x="0" y="14"/>
                    </a:cubicBezTo>
                    <a:cubicBezTo>
                      <a:pt x="0" y="22"/>
                      <a:pt x="7" y="29"/>
                      <a:pt x="14" y="29"/>
                    </a:cubicBezTo>
                    <a:cubicBezTo>
                      <a:pt x="22" y="29"/>
                      <a:pt x="29" y="22"/>
                      <a:pt x="29" y="14"/>
                    </a:cubicBezTo>
                    <a:cubicBezTo>
                      <a:pt x="29" y="6"/>
                      <a:pt x="22" y="0"/>
                      <a:pt x="14" y="0"/>
                    </a:cubicBezTo>
                    <a:cubicBezTo>
                      <a:pt x="7" y="0"/>
                      <a:pt x="0" y="6"/>
                      <a:pt x="0" y="14"/>
                    </a:cubicBezTo>
                    <a:cubicBezTo>
                      <a:pt x="2" y="14"/>
                      <a:pt x="2" y="14"/>
                      <a:pt x="2" y="14"/>
                    </a:cubicBezTo>
                    <a:cubicBezTo>
                      <a:pt x="4" y="14"/>
                      <a:pt x="4" y="14"/>
                      <a:pt x="4" y="14"/>
                    </a:cubicBezTo>
                    <a:cubicBezTo>
                      <a:pt x="4" y="9"/>
                      <a:pt x="9" y="4"/>
                      <a:pt x="14" y="4"/>
                    </a:cubicBezTo>
                    <a:cubicBezTo>
                      <a:pt x="20" y="4"/>
                      <a:pt x="25" y="9"/>
                      <a:pt x="25" y="14"/>
                    </a:cubicBezTo>
                    <a:cubicBezTo>
                      <a:pt x="25" y="20"/>
                      <a:pt x="20" y="25"/>
                      <a:pt x="14" y="25"/>
                    </a:cubicBezTo>
                    <a:cubicBezTo>
                      <a:pt x="9" y="25"/>
                      <a:pt x="4" y="20"/>
                      <a:pt x="4" y="14"/>
                    </a:cubicBezTo>
                    <a:lnTo>
                      <a:pt x="2" y="1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1"/>
              <p:cNvSpPr/>
              <p:nvPr/>
            </p:nvSpPr>
            <p:spPr>
              <a:xfrm>
                <a:off x="6475324" y="3876548"/>
                <a:ext cx="343130" cy="8525"/>
              </a:xfrm>
              <a:custGeom>
                <a:avLst/>
                <a:gdLst/>
                <a:ahLst/>
                <a:cxnLst/>
                <a:rect l="l" t="t" r="r" b="b"/>
                <a:pathLst>
                  <a:path w="161" h="4" extrusionOk="0">
                    <a:moveTo>
                      <a:pt x="161" y="0"/>
                    </a:moveTo>
                    <a:lnTo>
                      <a:pt x="0" y="0"/>
                    </a:lnTo>
                    <a:lnTo>
                      <a:pt x="0" y="4"/>
                    </a:lnTo>
                    <a:lnTo>
                      <a:pt x="161" y="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1"/>
              <p:cNvSpPr/>
              <p:nvPr/>
            </p:nvSpPr>
            <p:spPr>
              <a:xfrm>
                <a:off x="6468929" y="3844579"/>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67"/>
        <p:cNvGrpSpPr/>
        <p:nvPr/>
      </p:nvGrpSpPr>
      <p:grpSpPr>
        <a:xfrm>
          <a:off x="0" y="0"/>
          <a:ext cx="0" cy="0"/>
          <a:chOff x="0" y="0"/>
          <a:chExt cx="0" cy="0"/>
        </a:xfrm>
      </p:grpSpPr>
      <p:pic>
        <p:nvPicPr>
          <p:cNvPr id="668" name="Google Shape;668;p13"/>
          <p:cNvPicPr preferRelativeResize="0"/>
          <p:nvPr/>
        </p:nvPicPr>
        <p:blipFill rotWithShape="1">
          <a:blip r:embed="rId2">
            <a:alphaModFix/>
          </a:blip>
          <a:srcRect r="990" b="901"/>
          <a:stretch/>
        </p:blipFill>
        <p:spPr>
          <a:xfrm>
            <a:off x="0" y="0"/>
            <a:ext cx="9144003" cy="5143500"/>
          </a:xfrm>
          <a:prstGeom prst="rect">
            <a:avLst/>
          </a:prstGeom>
          <a:noFill/>
          <a:ln>
            <a:noFill/>
          </a:ln>
        </p:spPr>
      </p:pic>
      <p:sp>
        <p:nvSpPr>
          <p:cNvPr id="669" name="Google Shape;66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70" name="Google Shape;670;p13"/>
          <p:cNvSpPr txBox="1">
            <a:spLocks noGrp="1"/>
          </p:cNvSpPr>
          <p:nvPr>
            <p:ph type="subTitle" idx="1"/>
          </p:nvPr>
        </p:nvSpPr>
        <p:spPr>
          <a:xfrm>
            <a:off x="1806625" y="1991288"/>
            <a:ext cx="25701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671" name="Google Shape;671;p13"/>
          <p:cNvSpPr txBox="1">
            <a:spLocks noGrp="1"/>
          </p:cNvSpPr>
          <p:nvPr>
            <p:ph type="subTitle" idx="2"/>
          </p:nvPr>
        </p:nvSpPr>
        <p:spPr>
          <a:xfrm>
            <a:off x="5665400" y="1991288"/>
            <a:ext cx="25701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672" name="Google Shape;672;p13"/>
          <p:cNvSpPr txBox="1">
            <a:spLocks noGrp="1"/>
          </p:cNvSpPr>
          <p:nvPr>
            <p:ph type="subTitle" idx="3"/>
          </p:nvPr>
        </p:nvSpPr>
        <p:spPr>
          <a:xfrm>
            <a:off x="1806625" y="3706238"/>
            <a:ext cx="25701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673" name="Google Shape;673;p13"/>
          <p:cNvSpPr txBox="1">
            <a:spLocks noGrp="1"/>
          </p:cNvSpPr>
          <p:nvPr>
            <p:ph type="subTitle" idx="4"/>
          </p:nvPr>
        </p:nvSpPr>
        <p:spPr>
          <a:xfrm>
            <a:off x="5665400" y="3706238"/>
            <a:ext cx="25701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674" name="Google Shape;674;p13"/>
          <p:cNvSpPr txBox="1">
            <a:spLocks noGrp="1"/>
          </p:cNvSpPr>
          <p:nvPr>
            <p:ph type="title" idx="5" hasCustomPrompt="1"/>
          </p:nvPr>
        </p:nvSpPr>
        <p:spPr>
          <a:xfrm>
            <a:off x="901087" y="1440375"/>
            <a:ext cx="820500" cy="640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5" name="Google Shape;675;p13"/>
          <p:cNvSpPr txBox="1">
            <a:spLocks noGrp="1"/>
          </p:cNvSpPr>
          <p:nvPr>
            <p:ph type="title" idx="6" hasCustomPrompt="1"/>
          </p:nvPr>
        </p:nvSpPr>
        <p:spPr>
          <a:xfrm>
            <a:off x="901087" y="3155327"/>
            <a:ext cx="820500" cy="640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6" name="Google Shape;676;p13"/>
          <p:cNvSpPr txBox="1">
            <a:spLocks noGrp="1"/>
          </p:cNvSpPr>
          <p:nvPr>
            <p:ph type="title" idx="7" hasCustomPrompt="1"/>
          </p:nvPr>
        </p:nvSpPr>
        <p:spPr>
          <a:xfrm>
            <a:off x="4759861" y="1440375"/>
            <a:ext cx="820500" cy="640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7" name="Google Shape;677;p13"/>
          <p:cNvSpPr txBox="1">
            <a:spLocks noGrp="1"/>
          </p:cNvSpPr>
          <p:nvPr>
            <p:ph type="title" idx="8" hasCustomPrompt="1"/>
          </p:nvPr>
        </p:nvSpPr>
        <p:spPr>
          <a:xfrm>
            <a:off x="4759861" y="3155331"/>
            <a:ext cx="820500" cy="640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8" name="Google Shape;678;p13"/>
          <p:cNvSpPr txBox="1">
            <a:spLocks noGrp="1"/>
          </p:cNvSpPr>
          <p:nvPr>
            <p:ph type="subTitle" idx="9"/>
          </p:nvPr>
        </p:nvSpPr>
        <p:spPr>
          <a:xfrm>
            <a:off x="1806638" y="1256675"/>
            <a:ext cx="2570100" cy="83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679" name="Google Shape;679;p13"/>
          <p:cNvSpPr txBox="1">
            <a:spLocks noGrp="1"/>
          </p:cNvSpPr>
          <p:nvPr>
            <p:ph type="subTitle" idx="13"/>
          </p:nvPr>
        </p:nvSpPr>
        <p:spPr>
          <a:xfrm>
            <a:off x="5665413" y="1256675"/>
            <a:ext cx="2570100" cy="83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680" name="Google Shape;680;p13"/>
          <p:cNvSpPr txBox="1">
            <a:spLocks noGrp="1"/>
          </p:cNvSpPr>
          <p:nvPr>
            <p:ph type="subTitle" idx="14"/>
          </p:nvPr>
        </p:nvSpPr>
        <p:spPr>
          <a:xfrm>
            <a:off x="1806638" y="2971525"/>
            <a:ext cx="2570100" cy="83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681" name="Google Shape;681;p13"/>
          <p:cNvSpPr txBox="1">
            <a:spLocks noGrp="1"/>
          </p:cNvSpPr>
          <p:nvPr>
            <p:ph type="subTitle" idx="15"/>
          </p:nvPr>
        </p:nvSpPr>
        <p:spPr>
          <a:xfrm>
            <a:off x="5665413" y="2971525"/>
            <a:ext cx="2570100" cy="83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grpSp>
        <p:nvGrpSpPr>
          <p:cNvPr id="682" name="Google Shape;682;p13"/>
          <p:cNvGrpSpPr/>
          <p:nvPr/>
        </p:nvGrpSpPr>
        <p:grpSpPr>
          <a:xfrm>
            <a:off x="362675" y="223138"/>
            <a:ext cx="8584545" cy="4702738"/>
            <a:chOff x="362675" y="223138"/>
            <a:chExt cx="8584545" cy="4702738"/>
          </a:xfrm>
        </p:grpSpPr>
        <p:grpSp>
          <p:nvGrpSpPr>
            <p:cNvPr id="683" name="Google Shape;683;p13"/>
            <p:cNvGrpSpPr/>
            <p:nvPr/>
          </p:nvGrpSpPr>
          <p:grpSpPr>
            <a:xfrm>
              <a:off x="362675" y="793000"/>
              <a:ext cx="130200" cy="126125"/>
              <a:chOff x="3935725" y="167575"/>
              <a:chExt cx="130200" cy="126125"/>
            </a:xfrm>
          </p:grpSpPr>
          <p:sp>
            <p:nvSpPr>
              <p:cNvPr id="684" name="Google Shape;684;p13"/>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685" name="Google Shape;685;p13"/>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686" name="Google Shape;686;p13"/>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687" name="Google Shape;687;p13"/>
            <p:cNvGrpSpPr/>
            <p:nvPr/>
          </p:nvGrpSpPr>
          <p:grpSpPr>
            <a:xfrm>
              <a:off x="2046988" y="4799750"/>
              <a:ext cx="130200" cy="126125"/>
              <a:chOff x="3935725" y="167575"/>
              <a:chExt cx="130200" cy="126125"/>
            </a:xfrm>
          </p:grpSpPr>
          <p:sp>
            <p:nvSpPr>
              <p:cNvPr id="688" name="Google Shape;688;p13"/>
              <p:cNvSpPr/>
              <p:nvPr/>
            </p:nvSpPr>
            <p:spPr>
              <a:xfrm>
                <a:off x="3935725" y="1675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689" name="Google Shape;689;p13"/>
              <p:cNvSpPr/>
              <p:nvPr/>
            </p:nvSpPr>
            <p:spPr>
              <a:xfrm>
                <a:off x="4000825" y="2017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690" name="Google Shape;690;p13"/>
              <p:cNvSpPr/>
              <p:nvPr/>
            </p:nvSpPr>
            <p:spPr>
              <a:xfrm>
                <a:off x="3935725" y="237300"/>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691" name="Google Shape;691;p13"/>
            <p:cNvGrpSpPr/>
            <p:nvPr/>
          </p:nvGrpSpPr>
          <p:grpSpPr>
            <a:xfrm>
              <a:off x="8845345" y="4235716"/>
              <a:ext cx="101875" cy="134875"/>
              <a:chOff x="3928495" y="333391"/>
              <a:chExt cx="101875" cy="134875"/>
            </a:xfrm>
          </p:grpSpPr>
          <p:grpSp>
            <p:nvGrpSpPr>
              <p:cNvPr id="692" name="Google Shape;692;p13"/>
              <p:cNvGrpSpPr/>
              <p:nvPr/>
            </p:nvGrpSpPr>
            <p:grpSpPr>
              <a:xfrm>
                <a:off x="3928495" y="379241"/>
                <a:ext cx="44700" cy="42600"/>
                <a:chOff x="3928495" y="379241"/>
                <a:chExt cx="44700" cy="42600"/>
              </a:xfrm>
            </p:grpSpPr>
            <p:sp>
              <p:nvSpPr>
                <p:cNvPr id="693" name="Google Shape;693;p13"/>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13"/>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5" name="Google Shape;695;p13"/>
              <p:cNvGrpSpPr/>
              <p:nvPr/>
            </p:nvGrpSpPr>
            <p:grpSpPr>
              <a:xfrm>
                <a:off x="3985670" y="425666"/>
                <a:ext cx="44700" cy="42600"/>
                <a:chOff x="3928495" y="379241"/>
                <a:chExt cx="44700" cy="42600"/>
              </a:xfrm>
            </p:grpSpPr>
            <p:sp>
              <p:nvSpPr>
                <p:cNvPr id="696" name="Google Shape;696;p13"/>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3"/>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8" name="Google Shape;698;p13"/>
              <p:cNvGrpSpPr/>
              <p:nvPr/>
            </p:nvGrpSpPr>
            <p:grpSpPr>
              <a:xfrm>
                <a:off x="3985670" y="333391"/>
                <a:ext cx="44700" cy="42600"/>
                <a:chOff x="3928495" y="379241"/>
                <a:chExt cx="44700" cy="42600"/>
              </a:xfrm>
            </p:grpSpPr>
            <p:sp>
              <p:nvSpPr>
                <p:cNvPr id="699" name="Google Shape;699;p13"/>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3"/>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01" name="Google Shape;701;p13"/>
            <p:cNvGrpSpPr/>
            <p:nvPr/>
          </p:nvGrpSpPr>
          <p:grpSpPr>
            <a:xfrm>
              <a:off x="6507442" y="4803287"/>
              <a:ext cx="449076" cy="119073"/>
              <a:chOff x="7108302" y="2550931"/>
              <a:chExt cx="281323" cy="74593"/>
            </a:xfrm>
          </p:grpSpPr>
          <p:sp>
            <p:nvSpPr>
              <p:cNvPr id="702" name="Google Shape;702;p13"/>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3"/>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3"/>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3"/>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3"/>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3"/>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3"/>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3"/>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3"/>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3"/>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2" name="Google Shape;712;p13"/>
            <p:cNvGrpSpPr/>
            <p:nvPr/>
          </p:nvGrpSpPr>
          <p:grpSpPr>
            <a:xfrm>
              <a:off x="1667825" y="233212"/>
              <a:ext cx="445675" cy="119073"/>
              <a:chOff x="3578973" y="2550931"/>
              <a:chExt cx="279193" cy="74593"/>
            </a:xfrm>
          </p:grpSpPr>
          <p:sp>
            <p:nvSpPr>
              <p:cNvPr id="713" name="Google Shape;713;p13"/>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3"/>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3"/>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3"/>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3"/>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3"/>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3"/>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3"/>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3"/>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3"/>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3" name="Google Shape;723;p13"/>
            <p:cNvGrpSpPr/>
            <p:nvPr/>
          </p:nvGrpSpPr>
          <p:grpSpPr>
            <a:xfrm>
              <a:off x="8193600" y="223138"/>
              <a:ext cx="130200" cy="126125"/>
              <a:chOff x="3935725" y="167575"/>
              <a:chExt cx="130200" cy="126125"/>
            </a:xfrm>
          </p:grpSpPr>
          <p:sp>
            <p:nvSpPr>
              <p:cNvPr id="724" name="Google Shape;724;p13"/>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25" name="Google Shape;725;p13"/>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26" name="Google Shape;726;p13"/>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grpSp>
        <p:nvGrpSpPr>
          <p:cNvPr id="727" name="Google Shape;727;p13"/>
          <p:cNvGrpSpPr/>
          <p:nvPr/>
        </p:nvGrpSpPr>
        <p:grpSpPr>
          <a:xfrm>
            <a:off x="-1125950" y="-1116990"/>
            <a:ext cx="11388500" cy="7417815"/>
            <a:chOff x="-1125950" y="-1116990"/>
            <a:chExt cx="11388500" cy="7417815"/>
          </a:xfrm>
        </p:grpSpPr>
        <p:sp>
          <p:nvSpPr>
            <p:cNvPr id="728" name="Google Shape;728;p13"/>
            <p:cNvSpPr/>
            <p:nvPr/>
          </p:nvSpPr>
          <p:spPr>
            <a:xfrm rot="10800000" flipH="1">
              <a:off x="-842500" y="444353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29" name="Google Shape;729;p13"/>
            <p:cNvSpPr/>
            <p:nvPr/>
          </p:nvSpPr>
          <p:spPr>
            <a:xfrm rot="10800000" flipH="1">
              <a:off x="-1125950" y="41971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30" name="Google Shape;730;p13"/>
            <p:cNvSpPr/>
            <p:nvPr/>
          </p:nvSpPr>
          <p:spPr>
            <a:xfrm rot="10800000">
              <a:off x="8565125" y="132648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31" name="Google Shape;731;p13"/>
            <p:cNvSpPr/>
            <p:nvPr/>
          </p:nvSpPr>
          <p:spPr>
            <a:xfrm rot="10800000">
              <a:off x="8845350" y="108005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32" name="Google Shape;732;p13"/>
            <p:cNvSpPr/>
            <p:nvPr/>
          </p:nvSpPr>
          <p:spPr>
            <a:xfrm rot="5400000">
              <a:off x="6518800" y="-46149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33" name="Google Shape;733;p13"/>
            <p:cNvSpPr/>
            <p:nvPr/>
          </p:nvSpPr>
          <p:spPr>
            <a:xfrm rot="5400000">
              <a:off x="906125" y="553912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734" name="Google Shape;734;p13"/>
          <p:cNvGrpSpPr/>
          <p:nvPr/>
        </p:nvGrpSpPr>
        <p:grpSpPr>
          <a:xfrm>
            <a:off x="-918810" y="-954029"/>
            <a:ext cx="10760625" cy="7331170"/>
            <a:chOff x="-918810" y="-954029"/>
            <a:chExt cx="10760625" cy="7331170"/>
          </a:xfrm>
        </p:grpSpPr>
        <p:grpSp>
          <p:nvGrpSpPr>
            <p:cNvPr id="735" name="Google Shape;735;p13"/>
            <p:cNvGrpSpPr/>
            <p:nvPr/>
          </p:nvGrpSpPr>
          <p:grpSpPr>
            <a:xfrm>
              <a:off x="-918810" y="186420"/>
              <a:ext cx="1493520" cy="615774"/>
              <a:chOff x="5301012" y="396272"/>
              <a:chExt cx="935614" cy="385751"/>
            </a:xfrm>
          </p:grpSpPr>
          <p:sp>
            <p:nvSpPr>
              <p:cNvPr id="736" name="Google Shape;736;p13"/>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13"/>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13"/>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9" name="Google Shape;739;p13"/>
            <p:cNvGrpSpPr/>
            <p:nvPr/>
          </p:nvGrpSpPr>
          <p:grpSpPr>
            <a:xfrm>
              <a:off x="7684905" y="4712283"/>
              <a:ext cx="2156910" cy="506908"/>
              <a:chOff x="4891825" y="3495059"/>
              <a:chExt cx="1351193" cy="317552"/>
            </a:xfrm>
          </p:grpSpPr>
          <p:sp>
            <p:nvSpPr>
              <p:cNvPr id="740" name="Google Shape;740;p13"/>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13"/>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13"/>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13"/>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13"/>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13"/>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6" name="Google Shape;746;p13"/>
            <p:cNvGrpSpPr/>
            <p:nvPr/>
          </p:nvGrpSpPr>
          <p:grpSpPr>
            <a:xfrm rot="-5400000">
              <a:off x="7985115" y="-515155"/>
              <a:ext cx="1493520" cy="615774"/>
              <a:chOff x="5301012" y="396272"/>
              <a:chExt cx="935614" cy="385751"/>
            </a:xfrm>
          </p:grpSpPr>
          <p:sp>
            <p:nvSpPr>
              <p:cNvPr id="747" name="Google Shape;747;p13"/>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13"/>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13"/>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0" name="Google Shape;750;p13"/>
            <p:cNvGrpSpPr/>
            <p:nvPr/>
          </p:nvGrpSpPr>
          <p:grpSpPr>
            <a:xfrm rot="-5400000">
              <a:off x="2676115" y="5322495"/>
              <a:ext cx="1493520" cy="615774"/>
              <a:chOff x="5301012" y="396272"/>
              <a:chExt cx="935614" cy="385751"/>
            </a:xfrm>
          </p:grpSpPr>
          <p:sp>
            <p:nvSpPr>
              <p:cNvPr id="751" name="Google Shape;751;p13"/>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13"/>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13"/>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54"/>
        <p:cNvGrpSpPr/>
        <p:nvPr/>
      </p:nvGrpSpPr>
      <p:grpSpPr>
        <a:xfrm>
          <a:off x="0" y="0"/>
          <a:ext cx="0" cy="0"/>
          <a:chOff x="0" y="0"/>
          <a:chExt cx="0" cy="0"/>
        </a:xfrm>
      </p:grpSpPr>
      <p:pic>
        <p:nvPicPr>
          <p:cNvPr id="755" name="Google Shape;755;p14"/>
          <p:cNvPicPr preferRelativeResize="0"/>
          <p:nvPr/>
        </p:nvPicPr>
        <p:blipFill rotWithShape="1">
          <a:blip r:embed="rId2">
            <a:alphaModFix/>
          </a:blip>
          <a:srcRect r="990" b="901"/>
          <a:stretch/>
        </p:blipFill>
        <p:spPr>
          <a:xfrm>
            <a:off x="0" y="0"/>
            <a:ext cx="9144003" cy="5143500"/>
          </a:xfrm>
          <a:prstGeom prst="rect">
            <a:avLst/>
          </a:prstGeom>
          <a:noFill/>
          <a:ln>
            <a:noFill/>
          </a:ln>
        </p:spPr>
      </p:pic>
      <p:grpSp>
        <p:nvGrpSpPr>
          <p:cNvPr id="756" name="Google Shape;756;p14"/>
          <p:cNvGrpSpPr/>
          <p:nvPr/>
        </p:nvGrpSpPr>
        <p:grpSpPr>
          <a:xfrm>
            <a:off x="7007813" y="233212"/>
            <a:ext cx="1814513" cy="4692663"/>
            <a:chOff x="7007813" y="233212"/>
            <a:chExt cx="1814513" cy="4692663"/>
          </a:xfrm>
        </p:grpSpPr>
        <p:grpSp>
          <p:nvGrpSpPr>
            <p:cNvPr id="757" name="Google Shape;757;p14"/>
            <p:cNvGrpSpPr/>
            <p:nvPr/>
          </p:nvGrpSpPr>
          <p:grpSpPr>
            <a:xfrm flipH="1">
              <a:off x="8692125" y="793000"/>
              <a:ext cx="130200" cy="126125"/>
              <a:chOff x="3935725" y="167575"/>
              <a:chExt cx="130200" cy="126125"/>
            </a:xfrm>
          </p:grpSpPr>
          <p:sp>
            <p:nvSpPr>
              <p:cNvPr id="758" name="Google Shape;758;p14"/>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59" name="Google Shape;759;p14"/>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60" name="Google Shape;760;p14"/>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761" name="Google Shape;761;p14"/>
            <p:cNvGrpSpPr/>
            <p:nvPr/>
          </p:nvGrpSpPr>
          <p:grpSpPr>
            <a:xfrm flipH="1">
              <a:off x="7007813" y="4799750"/>
              <a:ext cx="130200" cy="126125"/>
              <a:chOff x="3935725" y="167575"/>
              <a:chExt cx="130200" cy="126125"/>
            </a:xfrm>
          </p:grpSpPr>
          <p:sp>
            <p:nvSpPr>
              <p:cNvPr id="762" name="Google Shape;762;p14"/>
              <p:cNvSpPr/>
              <p:nvPr/>
            </p:nvSpPr>
            <p:spPr>
              <a:xfrm>
                <a:off x="3935725" y="1675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63" name="Google Shape;763;p14"/>
              <p:cNvSpPr/>
              <p:nvPr/>
            </p:nvSpPr>
            <p:spPr>
              <a:xfrm>
                <a:off x="4000825" y="2017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64" name="Google Shape;764;p14"/>
              <p:cNvSpPr/>
              <p:nvPr/>
            </p:nvSpPr>
            <p:spPr>
              <a:xfrm>
                <a:off x="3935725" y="237300"/>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765" name="Google Shape;765;p14"/>
            <p:cNvGrpSpPr/>
            <p:nvPr/>
          </p:nvGrpSpPr>
          <p:grpSpPr>
            <a:xfrm flipH="1">
              <a:off x="7071500" y="233212"/>
              <a:ext cx="445675" cy="119073"/>
              <a:chOff x="3578973" y="2550931"/>
              <a:chExt cx="279193" cy="74593"/>
            </a:xfrm>
          </p:grpSpPr>
          <p:sp>
            <p:nvSpPr>
              <p:cNvPr id="766" name="Google Shape;766;p14"/>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14"/>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14"/>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14"/>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14"/>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14"/>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14"/>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14"/>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14"/>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14"/>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76" name="Google Shape;776;p14"/>
          <p:cNvGrpSpPr/>
          <p:nvPr/>
        </p:nvGrpSpPr>
        <p:grpSpPr>
          <a:xfrm>
            <a:off x="-1077550" y="-1116990"/>
            <a:ext cx="11388500" cy="7417815"/>
            <a:chOff x="-1077550" y="-1116990"/>
            <a:chExt cx="11388500" cy="7417815"/>
          </a:xfrm>
        </p:grpSpPr>
        <p:sp>
          <p:nvSpPr>
            <p:cNvPr id="777" name="Google Shape;777;p14"/>
            <p:cNvSpPr/>
            <p:nvPr/>
          </p:nvSpPr>
          <p:spPr>
            <a:xfrm rot="10800000">
              <a:off x="8610300" y="406331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78" name="Google Shape;778;p14"/>
            <p:cNvSpPr/>
            <p:nvPr/>
          </p:nvSpPr>
          <p:spPr>
            <a:xfrm rot="10800000">
              <a:off x="8893750" y="381687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79" name="Google Shape;779;p14"/>
            <p:cNvSpPr/>
            <p:nvPr/>
          </p:nvSpPr>
          <p:spPr>
            <a:xfrm rot="10800000" flipH="1">
              <a:off x="-797325" y="132648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80" name="Google Shape;780;p14"/>
            <p:cNvSpPr/>
            <p:nvPr/>
          </p:nvSpPr>
          <p:spPr>
            <a:xfrm rot="10800000" flipH="1">
              <a:off x="-1077550" y="108005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81" name="Google Shape;781;p14"/>
            <p:cNvSpPr/>
            <p:nvPr/>
          </p:nvSpPr>
          <p:spPr>
            <a:xfrm rot="-5400000" flipH="1">
              <a:off x="1249000" y="-46149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82" name="Google Shape;782;p14"/>
            <p:cNvSpPr/>
            <p:nvPr/>
          </p:nvSpPr>
          <p:spPr>
            <a:xfrm rot="-5400000" flipH="1">
              <a:off x="4967450" y="553912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783" name="Google Shape;783;p14"/>
          <p:cNvGrpSpPr/>
          <p:nvPr/>
        </p:nvGrpSpPr>
        <p:grpSpPr>
          <a:xfrm>
            <a:off x="-656815" y="-954029"/>
            <a:ext cx="10760625" cy="7192920"/>
            <a:chOff x="-656815" y="-954029"/>
            <a:chExt cx="10760625" cy="7192920"/>
          </a:xfrm>
        </p:grpSpPr>
        <p:grpSp>
          <p:nvGrpSpPr>
            <p:cNvPr id="784" name="Google Shape;784;p14"/>
            <p:cNvGrpSpPr/>
            <p:nvPr/>
          </p:nvGrpSpPr>
          <p:grpSpPr>
            <a:xfrm flipH="1">
              <a:off x="8610290" y="186420"/>
              <a:ext cx="1493520" cy="615774"/>
              <a:chOff x="5301012" y="396272"/>
              <a:chExt cx="935614" cy="385751"/>
            </a:xfrm>
          </p:grpSpPr>
          <p:sp>
            <p:nvSpPr>
              <p:cNvPr id="785" name="Google Shape;785;p14"/>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14"/>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14"/>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8" name="Google Shape;788;p14"/>
            <p:cNvGrpSpPr/>
            <p:nvPr/>
          </p:nvGrpSpPr>
          <p:grpSpPr>
            <a:xfrm flipH="1">
              <a:off x="-656815" y="4712283"/>
              <a:ext cx="2156910" cy="506908"/>
              <a:chOff x="4891825" y="3495059"/>
              <a:chExt cx="1351193" cy="317552"/>
            </a:xfrm>
          </p:grpSpPr>
          <p:sp>
            <p:nvSpPr>
              <p:cNvPr id="789" name="Google Shape;789;p14"/>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14"/>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14"/>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14"/>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14"/>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14"/>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5" name="Google Shape;795;p14"/>
            <p:cNvGrpSpPr/>
            <p:nvPr/>
          </p:nvGrpSpPr>
          <p:grpSpPr>
            <a:xfrm rot="5400000" flipH="1">
              <a:off x="-293635" y="-515155"/>
              <a:ext cx="1493520" cy="615774"/>
              <a:chOff x="5301012" y="396272"/>
              <a:chExt cx="935614" cy="385751"/>
            </a:xfrm>
          </p:grpSpPr>
          <p:sp>
            <p:nvSpPr>
              <p:cNvPr id="796" name="Google Shape;796;p14"/>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14"/>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14"/>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9" name="Google Shape;799;p14"/>
            <p:cNvGrpSpPr/>
            <p:nvPr/>
          </p:nvGrpSpPr>
          <p:grpSpPr>
            <a:xfrm rot="-5400000">
              <a:off x="7497265" y="5184245"/>
              <a:ext cx="1493520" cy="615774"/>
              <a:chOff x="5301012" y="396272"/>
              <a:chExt cx="935614" cy="385751"/>
            </a:xfrm>
          </p:grpSpPr>
          <p:sp>
            <p:nvSpPr>
              <p:cNvPr id="800" name="Google Shape;800;p14"/>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14"/>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14"/>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803" name="Google Shape;803;p14"/>
          <p:cNvSpPr txBox="1">
            <a:spLocks noGrp="1"/>
          </p:cNvSpPr>
          <p:nvPr>
            <p:ph type="title"/>
          </p:nvPr>
        </p:nvSpPr>
        <p:spPr>
          <a:xfrm>
            <a:off x="1781238" y="3388871"/>
            <a:ext cx="5581500" cy="53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04" name="Google Shape;804;p14"/>
          <p:cNvSpPr txBox="1">
            <a:spLocks noGrp="1"/>
          </p:cNvSpPr>
          <p:nvPr>
            <p:ph type="subTitle" idx="1"/>
          </p:nvPr>
        </p:nvSpPr>
        <p:spPr>
          <a:xfrm>
            <a:off x="1781238" y="1070700"/>
            <a:ext cx="5581500" cy="2359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lvl1pPr>
            <a:lvl2pPr lvl="1" algn="ctr" rtl="0">
              <a:lnSpc>
                <a:spcPct val="115000"/>
              </a:lnSpc>
              <a:spcBef>
                <a:spcPts val="0"/>
              </a:spcBef>
              <a:spcAft>
                <a:spcPts val="0"/>
              </a:spcAft>
              <a:buSzPts val="3000"/>
              <a:buNone/>
              <a:defRPr sz="3000"/>
            </a:lvl2pPr>
            <a:lvl3pPr lvl="2" algn="ctr" rtl="0">
              <a:lnSpc>
                <a:spcPct val="115000"/>
              </a:lnSpc>
              <a:spcBef>
                <a:spcPts val="0"/>
              </a:spcBef>
              <a:spcAft>
                <a:spcPts val="0"/>
              </a:spcAft>
              <a:buSzPts val="3000"/>
              <a:buNone/>
              <a:defRPr sz="3000"/>
            </a:lvl3pPr>
            <a:lvl4pPr lvl="3" algn="ctr" rtl="0">
              <a:lnSpc>
                <a:spcPct val="115000"/>
              </a:lnSpc>
              <a:spcBef>
                <a:spcPts val="0"/>
              </a:spcBef>
              <a:spcAft>
                <a:spcPts val="0"/>
              </a:spcAft>
              <a:buSzPts val="3000"/>
              <a:buNone/>
              <a:defRPr sz="3000"/>
            </a:lvl4pPr>
            <a:lvl5pPr lvl="4" algn="ctr" rtl="0">
              <a:lnSpc>
                <a:spcPct val="115000"/>
              </a:lnSpc>
              <a:spcBef>
                <a:spcPts val="0"/>
              </a:spcBef>
              <a:spcAft>
                <a:spcPts val="0"/>
              </a:spcAft>
              <a:buSzPts val="3000"/>
              <a:buNone/>
              <a:defRPr sz="3000"/>
            </a:lvl5pPr>
            <a:lvl6pPr lvl="5" algn="ctr" rtl="0">
              <a:lnSpc>
                <a:spcPct val="115000"/>
              </a:lnSpc>
              <a:spcBef>
                <a:spcPts val="0"/>
              </a:spcBef>
              <a:spcAft>
                <a:spcPts val="0"/>
              </a:spcAft>
              <a:buSzPts val="3000"/>
              <a:buNone/>
              <a:defRPr sz="3000"/>
            </a:lvl6pPr>
            <a:lvl7pPr lvl="6" algn="ctr" rtl="0">
              <a:lnSpc>
                <a:spcPct val="115000"/>
              </a:lnSpc>
              <a:spcBef>
                <a:spcPts val="0"/>
              </a:spcBef>
              <a:spcAft>
                <a:spcPts val="0"/>
              </a:spcAft>
              <a:buSzPts val="3000"/>
              <a:buNone/>
              <a:defRPr sz="3000"/>
            </a:lvl7pPr>
            <a:lvl8pPr lvl="7" algn="ctr" rtl="0">
              <a:lnSpc>
                <a:spcPct val="115000"/>
              </a:lnSpc>
              <a:spcBef>
                <a:spcPts val="0"/>
              </a:spcBef>
              <a:spcAft>
                <a:spcPts val="0"/>
              </a:spcAft>
              <a:buSzPts val="3000"/>
              <a:buNone/>
              <a:defRPr sz="3000"/>
            </a:lvl8pPr>
            <a:lvl9pPr lvl="8" algn="ctr" rtl="0">
              <a:lnSpc>
                <a:spcPct val="115000"/>
              </a:lnSpc>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1pPr>
            <a:lvl2pPr lvl="1"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2pPr>
            <a:lvl3pPr lvl="2"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3pPr>
            <a:lvl4pPr lvl="3"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4pPr>
            <a:lvl5pPr lvl="4"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5pPr>
            <a:lvl6pPr lvl="5"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6pPr>
            <a:lvl7pPr lvl="6"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7pPr>
            <a:lvl8pPr lvl="7"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8pPr>
            <a:lvl9pPr lvl="8"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1pPr>
            <a:lvl2pPr marL="914400" lvl="1" indent="-317500">
              <a:lnSpc>
                <a:spcPct val="115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2pPr>
            <a:lvl3pPr marL="1371600" lvl="2" indent="-317500">
              <a:lnSpc>
                <a:spcPct val="115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3pPr>
            <a:lvl4pPr marL="1828800" lvl="3" indent="-317500">
              <a:lnSpc>
                <a:spcPct val="115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4pPr>
            <a:lvl5pPr marL="2286000" lvl="4" indent="-317500">
              <a:lnSpc>
                <a:spcPct val="115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5pPr>
            <a:lvl6pPr marL="2743200" lvl="5" indent="-317500">
              <a:lnSpc>
                <a:spcPct val="115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6pPr>
            <a:lvl7pPr marL="3200400" lvl="6" indent="-317500">
              <a:lnSpc>
                <a:spcPct val="115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7pPr>
            <a:lvl8pPr marL="3657600" lvl="7" indent="-317500">
              <a:lnSpc>
                <a:spcPct val="115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8pPr>
            <a:lvl9pPr marL="4114800" lvl="8" indent="-317500">
              <a:lnSpc>
                <a:spcPct val="115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7" r:id="rId6"/>
    <p:sldLayoutId id="2147483658" r:id="rId7"/>
    <p:sldLayoutId id="2147483659" r:id="rId8"/>
    <p:sldLayoutId id="2147483660" r:id="rId9"/>
    <p:sldLayoutId id="2147483661" r:id="rId10"/>
    <p:sldLayoutId id="2147483662" r:id="rId11"/>
    <p:sldLayoutId id="2147483667" r:id="rId12"/>
    <p:sldLayoutId id="2147483668" r:id="rId13"/>
    <p:sldLayoutId id="2147483671" r:id="rId14"/>
    <p:sldLayoutId id="2147483673" r:id="rId15"/>
    <p:sldLayoutId id="214748367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microsoft.com/office/2007/relationships/hdphoto" Target="../media/hdphoto4.wdp"/></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microsoft.com/office/2007/relationships/hdphoto" Target="../media/hdphoto5.wdp"/></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microsoft.com/office/2007/relationships/hdphoto" Target="../media/hdphoto7.wdp"/></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microsoft.com/office/2007/relationships/hdphoto" Target="../media/hdphoto8.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2"/>
        <p:cNvGrpSpPr/>
        <p:nvPr/>
      </p:nvGrpSpPr>
      <p:grpSpPr>
        <a:xfrm>
          <a:off x="0" y="0"/>
          <a:ext cx="0" cy="0"/>
          <a:chOff x="0" y="0"/>
          <a:chExt cx="0" cy="0"/>
        </a:xfrm>
      </p:grpSpPr>
      <p:sp>
        <p:nvSpPr>
          <p:cNvPr id="1853" name="Google Shape;1853;p32"/>
          <p:cNvSpPr txBox="1">
            <a:spLocks noGrp="1"/>
          </p:cNvSpPr>
          <p:nvPr>
            <p:ph type="ctrTitle"/>
          </p:nvPr>
        </p:nvSpPr>
        <p:spPr>
          <a:xfrm>
            <a:off x="1940848" y="1481275"/>
            <a:ext cx="5262300" cy="158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dirty="0" smtClean="0"/>
              <a:t>Digital payment methods</a:t>
            </a:r>
            <a:endParaRPr dirty="0"/>
          </a:p>
        </p:txBody>
      </p:sp>
      <p:sp>
        <p:nvSpPr>
          <p:cNvPr id="1854" name="Google Shape;1854;p32"/>
          <p:cNvSpPr txBox="1">
            <a:spLocks noGrp="1"/>
          </p:cNvSpPr>
          <p:nvPr>
            <p:ph type="subTitle" idx="1"/>
          </p:nvPr>
        </p:nvSpPr>
        <p:spPr>
          <a:xfrm>
            <a:off x="1940825" y="3453710"/>
            <a:ext cx="52623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dirty="0" smtClean="0"/>
              <a:t>Data analyst specialist – DEPI final project</a:t>
            </a:r>
            <a:endParaRPr dirty="0"/>
          </a:p>
        </p:txBody>
      </p:sp>
      <p:grpSp>
        <p:nvGrpSpPr>
          <p:cNvPr id="1855" name="Google Shape;1855;p32"/>
          <p:cNvGrpSpPr/>
          <p:nvPr/>
        </p:nvGrpSpPr>
        <p:grpSpPr>
          <a:xfrm>
            <a:off x="853525" y="1356675"/>
            <a:ext cx="130200" cy="126125"/>
            <a:chOff x="3935725" y="167575"/>
            <a:chExt cx="130200" cy="126125"/>
          </a:xfrm>
        </p:grpSpPr>
        <p:sp>
          <p:nvSpPr>
            <p:cNvPr id="1856" name="Google Shape;1856;p32"/>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857" name="Google Shape;1857;p32"/>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858" name="Google Shape;1858;p32"/>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859" name="Google Shape;1859;p32"/>
          <p:cNvGrpSpPr/>
          <p:nvPr/>
        </p:nvGrpSpPr>
        <p:grpSpPr>
          <a:xfrm>
            <a:off x="7971688" y="4236400"/>
            <a:ext cx="130200" cy="126125"/>
            <a:chOff x="3935725" y="167575"/>
            <a:chExt cx="130200" cy="126125"/>
          </a:xfrm>
        </p:grpSpPr>
        <p:sp>
          <p:nvSpPr>
            <p:cNvPr id="1860" name="Google Shape;1860;p32"/>
            <p:cNvSpPr/>
            <p:nvPr/>
          </p:nvSpPr>
          <p:spPr>
            <a:xfrm>
              <a:off x="3935725" y="1675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861" name="Google Shape;1861;p32"/>
            <p:cNvSpPr/>
            <p:nvPr/>
          </p:nvSpPr>
          <p:spPr>
            <a:xfrm>
              <a:off x="4000825" y="2017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862" name="Google Shape;1862;p32"/>
            <p:cNvSpPr/>
            <p:nvPr/>
          </p:nvSpPr>
          <p:spPr>
            <a:xfrm>
              <a:off x="3935725" y="237300"/>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863" name="Google Shape;1863;p32"/>
          <p:cNvGrpSpPr/>
          <p:nvPr/>
        </p:nvGrpSpPr>
        <p:grpSpPr>
          <a:xfrm>
            <a:off x="7689617" y="673937"/>
            <a:ext cx="449076" cy="119073"/>
            <a:chOff x="7108302" y="2550931"/>
            <a:chExt cx="281323" cy="74593"/>
          </a:xfrm>
        </p:grpSpPr>
        <p:sp>
          <p:nvSpPr>
            <p:cNvPr id="1864" name="Google Shape;1864;p32"/>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5" name="Google Shape;1865;p32"/>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6" name="Google Shape;1866;p32"/>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7" name="Google Shape;1867;p32"/>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8" name="Google Shape;1868;p32"/>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9" name="Google Shape;1869;p32"/>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0" name="Google Shape;1870;p32"/>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1" name="Google Shape;1871;p32"/>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2" name="Google Shape;1872;p32"/>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3" name="Google Shape;1873;p32"/>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4" name="Google Shape;1874;p32"/>
          <p:cNvGrpSpPr/>
          <p:nvPr/>
        </p:nvGrpSpPr>
        <p:grpSpPr>
          <a:xfrm>
            <a:off x="1709845" y="3503154"/>
            <a:ext cx="101875" cy="134875"/>
            <a:chOff x="3928495" y="333391"/>
            <a:chExt cx="101875" cy="134875"/>
          </a:xfrm>
        </p:grpSpPr>
        <p:grpSp>
          <p:nvGrpSpPr>
            <p:cNvPr id="1875" name="Google Shape;1875;p32"/>
            <p:cNvGrpSpPr/>
            <p:nvPr/>
          </p:nvGrpSpPr>
          <p:grpSpPr>
            <a:xfrm>
              <a:off x="3928495" y="379241"/>
              <a:ext cx="44700" cy="42600"/>
              <a:chOff x="3928495" y="379241"/>
              <a:chExt cx="44700" cy="42600"/>
            </a:xfrm>
          </p:grpSpPr>
          <p:sp>
            <p:nvSpPr>
              <p:cNvPr id="1876" name="Google Shape;1876;p32"/>
              <p:cNvSpPr/>
              <p:nvPr/>
            </p:nvSpPr>
            <p:spPr>
              <a:xfrm>
                <a:off x="3928495" y="396272"/>
                <a:ext cx="44700" cy="8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7" name="Google Shape;1877;p32"/>
              <p:cNvSpPr/>
              <p:nvPr/>
            </p:nvSpPr>
            <p:spPr>
              <a:xfrm>
                <a:off x="3946802" y="379241"/>
                <a:ext cx="8100" cy="4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8" name="Google Shape;1878;p32"/>
            <p:cNvGrpSpPr/>
            <p:nvPr/>
          </p:nvGrpSpPr>
          <p:grpSpPr>
            <a:xfrm>
              <a:off x="3985670" y="425666"/>
              <a:ext cx="44700" cy="42600"/>
              <a:chOff x="3928495" y="379241"/>
              <a:chExt cx="44700" cy="42600"/>
            </a:xfrm>
          </p:grpSpPr>
          <p:sp>
            <p:nvSpPr>
              <p:cNvPr id="1879" name="Google Shape;1879;p32"/>
              <p:cNvSpPr/>
              <p:nvPr/>
            </p:nvSpPr>
            <p:spPr>
              <a:xfrm>
                <a:off x="3928495" y="396272"/>
                <a:ext cx="44700" cy="8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0" name="Google Shape;1880;p32"/>
              <p:cNvSpPr/>
              <p:nvPr/>
            </p:nvSpPr>
            <p:spPr>
              <a:xfrm>
                <a:off x="3946802" y="379241"/>
                <a:ext cx="8100" cy="4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81" name="Google Shape;1881;p32"/>
            <p:cNvGrpSpPr/>
            <p:nvPr/>
          </p:nvGrpSpPr>
          <p:grpSpPr>
            <a:xfrm>
              <a:off x="3985670" y="333391"/>
              <a:ext cx="44700" cy="42600"/>
              <a:chOff x="3928495" y="379241"/>
              <a:chExt cx="44700" cy="42600"/>
            </a:xfrm>
          </p:grpSpPr>
          <p:sp>
            <p:nvSpPr>
              <p:cNvPr id="1882" name="Google Shape;1882;p32"/>
              <p:cNvSpPr/>
              <p:nvPr/>
            </p:nvSpPr>
            <p:spPr>
              <a:xfrm>
                <a:off x="3928495" y="396272"/>
                <a:ext cx="44700" cy="8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3" name="Google Shape;1883;p32"/>
              <p:cNvSpPr/>
              <p:nvPr/>
            </p:nvSpPr>
            <p:spPr>
              <a:xfrm>
                <a:off x="3946802" y="379241"/>
                <a:ext cx="8100" cy="4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84" name="Google Shape;1884;p32"/>
          <p:cNvGrpSpPr/>
          <p:nvPr/>
        </p:nvGrpSpPr>
        <p:grpSpPr>
          <a:xfrm>
            <a:off x="7614013" y="1356675"/>
            <a:ext cx="130200" cy="126125"/>
            <a:chOff x="3935725" y="167575"/>
            <a:chExt cx="130200" cy="126125"/>
          </a:xfrm>
        </p:grpSpPr>
        <p:sp>
          <p:nvSpPr>
            <p:cNvPr id="1885" name="Google Shape;1885;p32"/>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886" name="Google Shape;1886;p32"/>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887" name="Google Shape;1887;p32"/>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sp>
        <p:nvSpPr>
          <p:cNvPr id="1948" name="Google Shape;1948;p37"/>
          <p:cNvSpPr txBox="1">
            <a:spLocks noGrp="1"/>
          </p:cNvSpPr>
          <p:nvPr>
            <p:ph type="subTitle" idx="1"/>
          </p:nvPr>
        </p:nvSpPr>
        <p:spPr>
          <a:xfrm>
            <a:off x="1024755" y="953913"/>
            <a:ext cx="6878851" cy="3267935"/>
          </a:xfrm>
          <a:prstGeom prst="rect">
            <a:avLst/>
          </a:prstGeom>
        </p:spPr>
        <p:txBody>
          <a:bodyPr spcFirstLastPara="1" wrap="square" lIns="91425" tIns="91425" rIns="91425" bIns="91425" anchor="b" anchorCtr="0">
            <a:noAutofit/>
          </a:bodyPr>
          <a:lstStyle/>
          <a:p>
            <a:r>
              <a:rPr lang="fr" dirty="0" smtClean="0"/>
              <a:t>"</a:t>
            </a:r>
            <a:r>
              <a:rPr lang="en-US" dirty="0"/>
              <a:t>Why do we use pivot table to understand the data? </a:t>
            </a:r>
          </a:p>
          <a:p>
            <a:r>
              <a:rPr lang="en-US" dirty="0"/>
              <a:t>To Identifying calculate, summarize, and analyze data that lets you see comparisons, patterns, and trends in your data. </a:t>
            </a:r>
            <a:r>
              <a:rPr lang="fr" dirty="0" smtClean="0"/>
              <a:t>“</a:t>
            </a:r>
            <a:endParaRPr dirty="0"/>
          </a:p>
        </p:txBody>
      </p:sp>
      <p:grpSp>
        <p:nvGrpSpPr>
          <p:cNvPr id="1949" name="Google Shape;1949;p37"/>
          <p:cNvGrpSpPr/>
          <p:nvPr/>
        </p:nvGrpSpPr>
        <p:grpSpPr>
          <a:xfrm flipH="1">
            <a:off x="873805" y="3739416"/>
            <a:ext cx="101875" cy="134875"/>
            <a:chOff x="3928495" y="333391"/>
            <a:chExt cx="101875" cy="134875"/>
          </a:xfrm>
        </p:grpSpPr>
        <p:grpSp>
          <p:nvGrpSpPr>
            <p:cNvPr id="1950" name="Google Shape;1950;p37"/>
            <p:cNvGrpSpPr/>
            <p:nvPr/>
          </p:nvGrpSpPr>
          <p:grpSpPr>
            <a:xfrm>
              <a:off x="3928495" y="379241"/>
              <a:ext cx="44700" cy="42600"/>
              <a:chOff x="3928495" y="379241"/>
              <a:chExt cx="44700" cy="42600"/>
            </a:xfrm>
          </p:grpSpPr>
          <p:sp>
            <p:nvSpPr>
              <p:cNvPr id="1951" name="Google Shape;1951;p37"/>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2" name="Google Shape;1952;p37"/>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53" name="Google Shape;1953;p37"/>
            <p:cNvGrpSpPr/>
            <p:nvPr/>
          </p:nvGrpSpPr>
          <p:grpSpPr>
            <a:xfrm>
              <a:off x="3985670" y="425666"/>
              <a:ext cx="44700" cy="42600"/>
              <a:chOff x="3928495" y="379241"/>
              <a:chExt cx="44700" cy="42600"/>
            </a:xfrm>
          </p:grpSpPr>
          <p:sp>
            <p:nvSpPr>
              <p:cNvPr id="1954" name="Google Shape;1954;p37"/>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37"/>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56" name="Google Shape;1956;p37"/>
            <p:cNvGrpSpPr/>
            <p:nvPr/>
          </p:nvGrpSpPr>
          <p:grpSpPr>
            <a:xfrm>
              <a:off x="3985670" y="333391"/>
              <a:ext cx="44700" cy="42600"/>
              <a:chOff x="3928495" y="379241"/>
              <a:chExt cx="44700" cy="42600"/>
            </a:xfrm>
          </p:grpSpPr>
          <p:sp>
            <p:nvSpPr>
              <p:cNvPr id="1957" name="Google Shape;1957;p37"/>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8" name="Google Shape;1958;p37"/>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59" name="Google Shape;1959;p37"/>
          <p:cNvGrpSpPr/>
          <p:nvPr/>
        </p:nvGrpSpPr>
        <p:grpSpPr>
          <a:xfrm flipH="1">
            <a:off x="1150007" y="4233750"/>
            <a:ext cx="449076" cy="119073"/>
            <a:chOff x="7108302" y="2550931"/>
            <a:chExt cx="281323" cy="74593"/>
          </a:xfrm>
        </p:grpSpPr>
        <p:sp>
          <p:nvSpPr>
            <p:cNvPr id="1960" name="Google Shape;1960;p37"/>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1" name="Google Shape;1961;p37"/>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2" name="Google Shape;1962;p37"/>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3" name="Google Shape;1963;p37"/>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4" name="Google Shape;1964;p37"/>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5" name="Google Shape;1965;p37"/>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6" name="Google Shape;1966;p37"/>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37"/>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37"/>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37"/>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70" name="Google Shape;1970;p37"/>
          <p:cNvGrpSpPr/>
          <p:nvPr/>
        </p:nvGrpSpPr>
        <p:grpSpPr>
          <a:xfrm flipH="1">
            <a:off x="1500100" y="953913"/>
            <a:ext cx="130200" cy="126125"/>
            <a:chOff x="3935725" y="167575"/>
            <a:chExt cx="130200" cy="126125"/>
          </a:xfrm>
        </p:grpSpPr>
        <p:sp>
          <p:nvSpPr>
            <p:cNvPr id="1971" name="Google Shape;1971;p37"/>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972" name="Google Shape;1972;p37"/>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973" name="Google Shape;1973;p37"/>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7"/>
        <p:cNvGrpSpPr/>
        <p:nvPr/>
      </p:nvGrpSpPr>
      <p:grpSpPr>
        <a:xfrm>
          <a:off x="0" y="0"/>
          <a:ext cx="0" cy="0"/>
          <a:chOff x="0" y="0"/>
          <a:chExt cx="0" cy="0"/>
        </a:xfrm>
      </p:grpSpPr>
      <p:sp>
        <p:nvSpPr>
          <p:cNvPr id="1978" name="Google Shape;1978;p38"/>
          <p:cNvSpPr txBox="1">
            <a:spLocks noGrp="1"/>
          </p:cNvSpPr>
          <p:nvPr>
            <p:ph type="title"/>
          </p:nvPr>
        </p:nvSpPr>
        <p:spPr>
          <a:xfrm>
            <a:off x="676650" y="19184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Process</a:t>
            </a:r>
            <a:endParaRPr dirty="0"/>
          </a:p>
        </p:txBody>
      </p:sp>
      <p:sp>
        <p:nvSpPr>
          <p:cNvPr id="1979" name="Google Shape;1979;p38"/>
          <p:cNvSpPr txBox="1">
            <a:spLocks noGrp="1"/>
          </p:cNvSpPr>
          <p:nvPr>
            <p:ph type="subTitle" idx="1"/>
          </p:nvPr>
        </p:nvSpPr>
        <p:spPr>
          <a:xfrm>
            <a:off x="4949161" y="2479351"/>
            <a:ext cx="2678100" cy="112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dirty="0" smtClean="0"/>
              <a:t> </a:t>
            </a:r>
            <a:endParaRPr dirty="0"/>
          </a:p>
        </p:txBody>
      </p:sp>
      <p:sp>
        <p:nvSpPr>
          <p:cNvPr id="1980" name="Google Shape;1980;p38"/>
          <p:cNvSpPr txBox="1">
            <a:spLocks noGrp="1"/>
          </p:cNvSpPr>
          <p:nvPr>
            <p:ph type="subTitle" idx="2"/>
          </p:nvPr>
        </p:nvSpPr>
        <p:spPr>
          <a:xfrm>
            <a:off x="3451527" y="5143500"/>
            <a:ext cx="2678100" cy="112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pic>
        <p:nvPicPr>
          <p:cNvPr id="2" name="Picture 1"/>
          <p:cNvPicPr>
            <a:picLocks noChangeAspect="1"/>
          </p:cNvPicPr>
          <p:nvPr/>
        </p:nvPicPr>
        <p:blipFill rotWithShape="1">
          <a:blip r:embed="rId3"/>
          <a:srcRect r="3309" b="23017"/>
          <a:stretch/>
        </p:blipFill>
        <p:spPr>
          <a:xfrm>
            <a:off x="2993944" y="936602"/>
            <a:ext cx="3069412" cy="990672"/>
          </a:xfrm>
          <a:prstGeom prst="rect">
            <a:avLst/>
          </a:prstGeom>
        </p:spPr>
      </p:pic>
      <p:sp>
        <p:nvSpPr>
          <p:cNvPr id="1981" name="Google Shape;1981;p38"/>
          <p:cNvSpPr txBox="1">
            <a:spLocks noGrp="1"/>
          </p:cNvSpPr>
          <p:nvPr>
            <p:ph type="subTitle" idx="3"/>
          </p:nvPr>
        </p:nvSpPr>
        <p:spPr>
          <a:xfrm>
            <a:off x="3451527" y="5143500"/>
            <a:ext cx="2678100" cy="41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pic>
        <p:nvPicPr>
          <p:cNvPr id="5" name="Picture 4"/>
          <p:cNvPicPr>
            <a:picLocks noChangeAspect="1"/>
          </p:cNvPicPr>
          <p:nvPr/>
        </p:nvPicPr>
        <p:blipFill>
          <a:blip r:embed="rId4"/>
          <a:stretch>
            <a:fillRect/>
          </a:stretch>
        </p:blipFill>
        <p:spPr>
          <a:xfrm>
            <a:off x="51376" y="933977"/>
            <a:ext cx="2871702" cy="3551143"/>
          </a:xfrm>
          <a:prstGeom prst="rect">
            <a:avLst/>
          </a:prstGeom>
        </p:spPr>
      </p:pic>
      <p:sp>
        <p:nvSpPr>
          <p:cNvPr id="1982" name="Google Shape;1982;p38"/>
          <p:cNvSpPr txBox="1">
            <a:spLocks noGrp="1"/>
          </p:cNvSpPr>
          <p:nvPr>
            <p:ph type="subTitle" idx="4"/>
          </p:nvPr>
        </p:nvSpPr>
        <p:spPr>
          <a:xfrm>
            <a:off x="3451527" y="5266394"/>
            <a:ext cx="2678100" cy="41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pic>
        <p:nvPicPr>
          <p:cNvPr id="3" name="Picture 2"/>
          <p:cNvPicPr>
            <a:picLocks noChangeAspect="1"/>
          </p:cNvPicPr>
          <p:nvPr/>
        </p:nvPicPr>
        <p:blipFill>
          <a:blip r:embed="rId5"/>
          <a:stretch>
            <a:fillRect/>
          </a:stretch>
        </p:blipFill>
        <p:spPr>
          <a:xfrm>
            <a:off x="2993944" y="2118479"/>
            <a:ext cx="3069412" cy="866738"/>
          </a:xfrm>
          <a:prstGeom prst="rect">
            <a:avLst/>
          </a:prstGeom>
        </p:spPr>
      </p:pic>
      <p:pic>
        <p:nvPicPr>
          <p:cNvPr id="4" name="Picture 3"/>
          <p:cNvPicPr>
            <a:picLocks noChangeAspect="1"/>
          </p:cNvPicPr>
          <p:nvPr/>
        </p:nvPicPr>
        <p:blipFill>
          <a:blip r:embed="rId6"/>
          <a:stretch>
            <a:fillRect/>
          </a:stretch>
        </p:blipFill>
        <p:spPr>
          <a:xfrm>
            <a:off x="2993944" y="3176945"/>
            <a:ext cx="3069412" cy="1464352"/>
          </a:xfrm>
          <a:prstGeom prst="rect">
            <a:avLst/>
          </a:prstGeom>
        </p:spPr>
      </p:pic>
      <p:pic>
        <p:nvPicPr>
          <p:cNvPr id="6" name="Picture 5"/>
          <p:cNvPicPr>
            <a:picLocks noChangeAspect="1"/>
          </p:cNvPicPr>
          <p:nvPr/>
        </p:nvPicPr>
        <p:blipFill>
          <a:blip r:embed="rId7"/>
          <a:stretch>
            <a:fillRect/>
          </a:stretch>
        </p:blipFill>
        <p:spPr>
          <a:xfrm>
            <a:off x="6129626" y="936602"/>
            <a:ext cx="2894254" cy="34647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sp>
        <p:nvSpPr>
          <p:cNvPr id="1918" name="Google Shape;1918;p35"/>
          <p:cNvSpPr txBox="1">
            <a:spLocks noGrp="1"/>
          </p:cNvSpPr>
          <p:nvPr>
            <p:ph type="title"/>
          </p:nvPr>
        </p:nvSpPr>
        <p:spPr>
          <a:xfrm>
            <a:off x="1653000" y="3035290"/>
            <a:ext cx="5838000" cy="841800"/>
          </a:xfrm>
          <a:prstGeom prst="rect">
            <a:avLst/>
          </a:prstGeom>
        </p:spPr>
        <p:txBody>
          <a:bodyPr spcFirstLastPara="1" wrap="square" lIns="91425" tIns="91425" rIns="91425" bIns="91425" anchor="b" anchorCtr="0">
            <a:noAutofit/>
          </a:bodyPr>
          <a:lstStyle/>
          <a:p>
            <a:pPr marL="0" lvl="0" indent="0"/>
            <a:r>
              <a:rPr lang="en-US" dirty="0"/>
              <a:t>Data Visualization in Tableau </a:t>
            </a:r>
          </a:p>
        </p:txBody>
      </p:sp>
      <p:sp>
        <p:nvSpPr>
          <p:cNvPr id="1920" name="Google Shape;1920;p35"/>
          <p:cNvSpPr txBox="1">
            <a:spLocks noGrp="1"/>
          </p:cNvSpPr>
          <p:nvPr>
            <p:ph type="title" idx="2"/>
          </p:nvPr>
        </p:nvSpPr>
        <p:spPr>
          <a:xfrm>
            <a:off x="3720750" y="1181250"/>
            <a:ext cx="1702500" cy="103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smtClean="0"/>
              <a:t>0</a:t>
            </a:r>
            <a:r>
              <a:rPr lang="ar-EG" dirty="0"/>
              <a:t>3</a:t>
            </a:r>
            <a:endParaRPr dirty="0"/>
          </a:p>
        </p:txBody>
      </p:sp>
      <p:grpSp>
        <p:nvGrpSpPr>
          <p:cNvPr id="1921" name="Google Shape;1921;p35"/>
          <p:cNvGrpSpPr/>
          <p:nvPr/>
        </p:nvGrpSpPr>
        <p:grpSpPr>
          <a:xfrm>
            <a:off x="7358250" y="1285575"/>
            <a:ext cx="130200" cy="126125"/>
            <a:chOff x="3935725" y="167575"/>
            <a:chExt cx="130200" cy="126125"/>
          </a:xfrm>
        </p:grpSpPr>
        <p:sp>
          <p:nvSpPr>
            <p:cNvPr id="1922" name="Google Shape;1922;p35"/>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923" name="Google Shape;1923;p35"/>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924" name="Google Shape;1924;p35"/>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925" name="Google Shape;1925;p35"/>
          <p:cNvGrpSpPr/>
          <p:nvPr/>
        </p:nvGrpSpPr>
        <p:grpSpPr>
          <a:xfrm>
            <a:off x="8146817" y="1602437"/>
            <a:ext cx="449076" cy="119073"/>
            <a:chOff x="7108302" y="2550931"/>
            <a:chExt cx="281323" cy="74593"/>
          </a:xfrm>
        </p:grpSpPr>
        <p:sp>
          <p:nvSpPr>
            <p:cNvPr id="1926" name="Google Shape;1926;p35"/>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5"/>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5"/>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5"/>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5"/>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5"/>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5"/>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5"/>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5"/>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5" name="Google Shape;1935;p35"/>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71631623"/>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287" name="Google Shape;2287;p51"/>
          <p:cNvSpPr txBox="1">
            <a:spLocks noGrp="1"/>
          </p:cNvSpPr>
          <p:nvPr>
            <p:ph type="title"/>
          </p:nvPr>
        </p:nvSpPr>
        <p:spPr>
          <a:xfrm>
            <a:off x="720000" y="228302"/>
            <a:ext cx="7579517" cy="1041444"/>
          </a:xfrm>
          <a:prstGeom prst="rect">
            <a:avLst/>
          </a:prstGeom>
        </p:spPr>
        <p:txBody>
          <a:bodyPr spcFirstLastPara="1" wrap="square" lIns="91425" tIns="91425" rIns="91425" bIns="91425" anchor="t" anchorCtr="0">
            <a:noAutofit/>
          </a:bodyPr>
          <a:lstStyle/>
          <a:p>
            <a:r>
              <a:rPr lang="en-US" dirty="0"/>
              <a:t>Now we will </a:t>
            </a:r>
            <a:r>
              <a:rPr lang="en-US" dirty="0" smtClean="0"/>
              <a:t>show how using </a:t>
            </a:r>
            <a:r>
              <a:rPr lang="en-US" dirty="0"/>
              <a:t>tableau to create a Interactive dash board</a:t>
            </a:r>
          </a:p>
        </p:txBody>
      </p:sp>
      <p:sp>
        <p:nvSpPr>
          <p:cNvPr id="2288" name="Google Shape;2288;p51"/>
          <p:cNvSpPr/>
          <p:nvPr/>
        </p:nvSpPr>
        <p:spPr>
          <a:xfrm>
            <a:off x="3346350" y="2500325"/>
            <a:ext cx="2451300" cy="478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dirty="0" smtClean="0">
                <a:solidFill>
                  <a:schemeClr val="dk1"/>
                </a:solidFill>
                <a:latin typeface="Lexend"/>
                <a:ea typeface="Lexend"/>
                <a:cs typeface="Lexend"/>
                <a:sym typeface="Lexend"/>
              </a:rPr>
              <a:t>Bulding Dashbord</a:t>
            </a:r>
            <a:endParaRPr sz="2000" b="1" dirty="0">
              <a:solidFill>
                <a:schemeClr val="dk1"/>
              </a:solidFill>
              <a:latin typeface="Lexend"/>
              <a:ea typeface="Lexend"/>
              <a:cs typeface="Lexend"/>
              <a:sym typeface="Lexend"/>
            </a:endParaRPr>
          </a:p>
        </p:txBody>
      </p:sp>
      <p:sp>
        <p:nvSpPr>
          <p:cNvPr id="2289" name="Google Shape;2289;p51"/>
          <p:cNvSpPr txBox="1"/>
          <p:nvPr/>
        </p:nvSpPr>
        <p:spPr>
          <a:xfrm>
            <a:off x="490318" y="1853968"/>
            <a:ext cx="2395758" cy="1474016"/>
          </a:xfrm>
          <a:prstGeom prst="rect">
            <a:avLst/>
          </a:prstGeom>
          <a:noFill/>
          <a:ln>
            <a:noFill/>
          </a:ln>
        </p:spPr>
        <p:txBody>
          <a:bodyPr spcFirstLastPara="1" wrap="square" lIns="91425" tIns="91425" rIns="91425" bIns="91425" anchor="t" anchorCtr="0">
            <a:noAutofit/>
          </a:bodyPr>
          <a:lstStyle/>
          <a:p>
            <a:pPr lvl="0" algn="ctr"/>
            <a:r>
              <a:rPr lang="en-US" dirty="0" smtClean="0">
                <a:solidFill>
                  <a:schemeClr val="tx1"/>
                </a:solidFill>
              </a:rPr>
              <a:t>We started to connect our csv file in tableau to begin our process</a:t>
            </a:r>
            <a:endParaRPr dirty="0">
              <a:solidFill>
                <a:schemeClr val="tx1"/>
              </a:solidFill>
              <a:latin typeface="Manjari"/>
              <a:ea typeface="Manjari"/>
              <a:cs typeface="Manjari"/>
              <a:sym typeface="Manjari"/>
            </a:endParaRPr>
          </a:p>
        </p:txBody>
      </p:sp>
      <p:sp>
        <p:nvSpPr>
          <p:cNvPr id="2290" name="Google Shape;2290;p51"/>
          <p:cNvSpPr txBox="1"/>
          <p:nvPr/>
        </p:nvSpPr>
        <p:spPr>
          <a:xfrm>
            <a:off x="3346350" y="2882180"/>
            <a:ext cx="2451300" cy="884189"/>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smtClean="0">
                <a:solidFill>
                  <a:schemeClr val="dk1"/>
                </a:solidFill>
                <a:latin typeface="Manjari"/>
                <a:ea typeface="Manjari"/>
                <a:cs typeface="Manjari"/>
                <a:sym typeface="Manjari"/>
              </a:rPr>
              <a:t>Now we have the last phase and how create our </a:t>
            </a:r>
            <a:r>
              <a:rPr lang="en-US" dirty="0" err="1" smtClean="0">
                <a:solidFill>
                  <a:schemeClr val="dk1"/>
                </a:solidFill>
                <a:latin typeface="Manjari"/>
                <a:ea typeface="Manjari"/>
                <a:cs typeface="Manjari"/>
                <a:sym typeface="Manjari"/>
              </a:rPr>
              <a:t>dashbaord</a:t>
            </a:r>
            <a:endParaRPr dirty="0">
              <a:solidFill>
                <a:schemeClr val="dk1"/>
              </a:solidFill>
              <a:latin typeface="Manjari"/>
              <a:ea typeface="Manjari"/>
              <a:cs typeface="Manjari"/>
              <a:sym typeface="Manjari"/>
            </a:endParaRPr>
          </a:p>
        </p:txBody>
      </p:sp>
      <p:sp>
        <p:nvSpPr>
          <p:cNvPr id="2291" name="Google Shape;2291;p51"/>
          <p:cNvSpPr txBox="1"/>
          <p:nvPr/>
        </p:nvSpPr>
        <p:spPr>
          <a:xfrm>
            <a:off x="5972625" y="1838283"/>
            <a:ext cx="2451300" cy="901341"/>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smtClean="0">
                <a:solidFill>
                  <a:schemeClr val="dk1"/>
                </a:solidFill>
                <a:latin typeface="Manjari"/>
                <a:ea typeface="Manjari"/>
                <a:cs typeface="Manjari"/>
                <a:sym typeface="Manjari"/>
              </a:rPr>
              <a:t>W</a:t>
            </a:r>
            <a:r>
              <a:rPr lang="fr" dirty="0" smtClean="0">
                <a:solidFill>
                  <a:schemeClr val="dk1"/>
                </a:solidFill>
                <a:latin typeface="Manjari"/>
                <a:ea typeface="Manjari"/>
                <a:cs typeface="Manjari"/>
                <a:sym typeface="Manjari"/>
              </a:rPr>
              <a:t>e build 5 charts and 6 cards to vizualize our data and get insghits</a:t>
            </a:r>
            <a:endParaRPr dirty="0">
              <a:solidFill>
                <a:schemeClr val="dk1"/>
              </a:solidFill>
              <a:latin typeface="Manjari"/>
              <a:ea typeface="Manjari"/>
              <a:cs typeface="Manjari"/>
              <a:sym typeface="Manjari"/>
            </a:endParaRPr>
          </a:p>
        </p:txBody>
      </p:sp>
      <p:sp>
        <p:nvSpPr>
          <p:cNvPr id="2292" name="Google Shape;2292;p51"/>
          <p:cNvSpPr txBox="1"/>
          <p:nvPr/>
        </p:nvSpPr>
        <p:spPr>
          <a:xfrm>
            <a:off x="720000" y="3669427"/>
            <a:ext cx="2451300" cy="66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smtClean="0">
                <a:solidFill>
                  <a:schemeClr val="dk1"/>
                </a:solidFill>
                <a:latin typeface="Manjari"/>
                <a:ea typeface="Manjari"/>
                <a:cs typeface="Manjari"/>
                <a:sym typeface="Manjari"/>
              </a:rPr>
              <a:t>C</a:t>
            </a:r>
            <a:r>
              <a:rPr lang="fr" dirty="0" smtClean="0">
                <a:solidFill>
                  <a:schemeClr val="dk1"/>
                </a:solidFill>
                <a:latin typeface="Manjari"/>
                <a:ea typeface="Manjari"/>
                <a:cs typeface="Manjari"/>
                <a:sym typeface="Manjari"/>
              </a:rPr>
              <a:t>reate container structure put all charts toghter</a:t>
            </a:r>
            <a:endParaRPr dirty="0">
              <a:solidFill>
                <a:schemeClr val="dk1"/>
              </a:solidFill>
              <a:latin typeface="Manjari"/>
              <a:ea typeface="Manjari"/>
              <a:cs typeface="Manjari"/>
              <a:sym typeface="Manjari"/>
            </a:endParaRPr>
          </a:p>
        </p:txBody>
      </p:sp>
      <p:sp>
        <p:nvSpPr>
          <p:cNvPr id="2293" name="Google Shape;2293;p51"/>
          <p:cNvSpPr txBox="1"/>
          <p:nvPr/>
        </p:nvSpPr>
        <p:spPr>
          <a:xfrm>
            <a:off x="6168355" y="3559583"/>
            <a:ext cx="2451300" cy="88418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smtClean="0">
                <a:solidFill>
                  <a:schemeClr val="dk1"/>
                </a:solidFill>
                <a:latin typeface="Manjari"/>
                <a:ea typeface="Manjari"/>
                <a:cs typeface="Manjari"/>
                <a:sym typeface="Manjari"/>
              </a:rPr>
              <a:t>F</a:t>
            </a:r>
            <a:r>
              <a:rPr lang="fr" dirty="0" smtClean="0">
                <a:solidFill>
                  <a:schemeClr val="dk1"/>
                </a:solidFill>
                <a:latin typeface="Manjari"/>
                <a:ea typeface="Manjari"/>
                <a:cs typeface="Manjari"/>
                <a:sym typeface="Manjari"/>
              </a:rPr>
              <a:t>ixing colors</a:t>
            </a:r>
          </a:p>
          <a:p>
            <a:pPr marL="0" lvl="0" indent="0" algn="ctr" rtl="0">
              <a:lnSpc>
                <a:spcPct val="115000"/>
              </a:lnSpc>
              <a:spcBef>
                <a:spcPts val="0"/>
              </a:spcBef>
              <a:spcAft>
                <a:spcPts val="0"/>
              </a:spcAft>
              <a:buNone/>
            </a:pPr>
            <a:r>
              <a:rPr lang="en-US" dirty="0" smtClean="0">
                <a:solidFill>
                  <a:schemeClr val="dk1"/>
                </a:solidFill>
                <a:latin typeface="Manjari"/>
                <a:ea typeface="Manjari"/>
                <a:cs typeface="Manjari"/>
                <a:sym typeface="Manjari"/>
              </a:rPr>
              <a:t>F</a:t>
            </a:r>
            <a:r>
              <a:rPr lang="fr" dirty="0" smtClean="0">
                <a:solidFill>
                  <a:schemeClr val="dk1"/>
                </a:solidFill>
                <a:latin typeface="Manjari"/>
                <a:ea typeface="Manjari"/>
                <a:cs typeface="Manjari"/>
                <a:sym typeface="Manjari"/>
              </a:rPr>
              <a:t>ix texts and spacing</a:t>
            </a:r>
          </a:p>
          <a:p>
            <a:pPr marL="0" lvl="0" indent="0" algn="ctr" rtl="0">
              <a:lnSpc>
                <a:spcPct val="115000"/>
              </a:lnSpc>
              <a:spcBef>
                <a:spcPts val="0"/>
              </a:spcBef>
              <a:spcAft>
                <a:spcPts val="0"/>
              </a:spcAft>
              <a:buNone/>
            </a:pPr>
            <a:r>
              <a:rPr lang="en-US" dirty="0" smtClean="0">
                <a:solidFill>
                  <a:schemeClr val="dk1"/>
                </a:solidFill>
                <a:latin typeface="Manjari"/>
                <a:ea typeface="Manjari"/>
                <a:cs typeface="Manjari"/>
                <a:sym typeface="Manjari"/>
              </a:rPr>
              <a:t>R</a:t>
            </a:r>
            <a:r>
              <a:rPr lang="fr" dirty="0" smtClean="0">
                <a:solidFill>
                  <a:schemeClr val="dk1"/>
                </a:solidFill>
                <a:latin typeface="Manjari"/>
                <a:ea typeface="Manjari"/>
                <a:cs typeface="Manjari"/>
                <a:sym typeface="Manjari"/>
              </a:rPr>
              <a:t>efine charts</a:t>
            </a:r>
            <a:endParaRPr dirty="0">
              <a:solidFill>
                <a:schemeClr val="dk1"/>
              </a:solidFill>
              <a:latin typeface="Manjari"/>
              <a:ea typeface="Manjari"/>
              <a:cs typeface="Manjari"/>
              <a:sym typeface="Manjari"/>
            </a:endParaRPr>
          </a:p>
        </p:txBody>
      </p:sp>
      <p:sp>
        <p:nvSpPr>
          <p:cNvPr id="2294" name="Google Shape;2294;p51"/>
          <p:cNvSpPr/>
          <p:nvPr/>
        </p:nvSpPr>
        <p:spPr>
          <a:xfrm>
            <a:off x="450056" y="1456425"/>
            <a:ext cx="2721244" cy="478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dirty="0" smtClean="0">
                <a:solidFill>
                  <a:schemeClr val="dk1"/>
                </a:solidFill>
                <a:latin typeface="Lexend"/>
                <a:ea typeface="Lexend"/>
                <a:cs typeface="Lexend"/>
                <a:sym typeface="Lexend"/>
              </a:rPr>
              <a:t>Bulding Data source</a:t>
            </a:r>
            <a:endParaRPr sz="2000" b="1" dirty="0">
              <a:solidFill>
                <a:schemeClr val="dk1"/>
              </a:solidFill>
              <a:latin typeface="Lexend"/>
              <a:ea typeface="Lexend"/>
              <a:cs typeface="Lexend"/>
              <a:sym typeface="Lexend"/>
            </a:endParaRPr>
          </a:p>
        </p:txBody>
      </p:sp>
      <p:sp>
        <p:nvSpPr>
          <p:cNvPr id="2295" name="Google Shape;2295;p51"/>
          <p:cNvSpPr/>
          <p:nvPr/>
        </p:nvSpPr>
        <p:spPr>
          <a:xfrm>
            <a:off x="699319" y="3202183"/>
            <a:ext cx="2451300" cy="478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dirty="0" smtClean="0">
                <a:solidFill>
                  <a:schemeClr val="dk1"/>
                </a:solidFill>
                <a:latin typeface="Lexend"/>
                <a:ea typeface="Lexend"/>
                <a:cs typeface="Lexend"/>
                <a:sym typeface="Lexend"/>
              </a:rPr>
              <a:t>Plan the dashbard</a:t>
            </a:r>
            <a:endParaRPr sz="2000" b="1" dirty="0">
              <a:solidFill>
                <a:schemeClr val="dk1"/>
              </a:solidFill>
              <a:latin typeface="Lexend"/>
              <a:ea typeface="Lexend"/>
              <a:cs typeface="Lexend"/>
              <a:sym typeface="Lexend"/>
            </a:endParaRPr>
          </a:p>
        </p:txBody>
      </p:sp>
      <p:sp>
        <p:nvSpPr>
          <p:cNvPr id="2296" name="Google Shape;2296;p51"/>
          <p:cNvSpPr/>
          <p:nvPr/>
        </p:nvSpPr>
        <p:spPr>
          <a:xfrm>
            <a:off x="5972625" y="1456425"/>
            <a:ext cx="2451300" cy="478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dirty="0" smtClean="0">
                <a:solidFill>
                  <a:schemeClr val="dk1"/>
                </a:solidFill>
                <a:latin typeface="Lexend"/>
                <a:ea typeface="Lexend"/>
                <a:cs typeface="Lexend"/>
                <a:sym typeface="Lexend"/>
              </a:rPr>
              <a:t>Bulding Charts</a:t>
            </a:r>
            <a:endParaRPr sz="2000" b="1" dirty="0">
              <a:solidFill>
                <a:schemeClr val="dk1"/>
              </a:solidFill>
              <a:latin typeface="Lexend"/>
              <a:ea typeface="Lexend"/>
              <a:cs typeface="Lexend"/>
              <a:sym typeface="Lexend"/>
            </a:endParaRPr>
          </a:p>
        </p:txBody>
      </p:sp>
      <p:sp>
        <p:nvSpPr>
          <p:cNvPr id="2297" name="Google Shape;2297;p51"/>
          <p:cNvSpPr/>
          <p:nvPr/>
        </p:nvSpPr>
        <p:spPr>
          <a:xfrm>
            <a:off x="5972623" y="3203254"/>
            <a:ext cx="2842763" cy="478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dirty="0" smtClean="0">
                <a:solidFill>
                  <a:schemeClr val="dk1"/>
                </a:solidFill>
                <a:latin typeface="Lexend"/>
                <a:ea typeface="Lexend"/>
                <a:cs typeface="Lexend"/>
                <a:sym typeface="Lexend"/>
              </a:rPr>
              <a:t>Fixing the dashboard</a:t>
            </a:r>
            <a:endParaRPr sz="2000" b="1" dirty="0">
              <a:solidFill>
                <a:schemeClr val="dk1"/>
              </a:solidFill>
              <a:latin typeface="Lexend"/>
              <a:ea typeface="Lexend"/>
              <a:cs typeface="Lexend"/>
              <a:sym typeface="Lexend"/>
            </a:endParaRPr>
          </a:p>
        </p:txBody>
      </p:sp>
      <p:cxnSp>
        <p:nvCxnSpPr>
          <p:cNvPr id="2298" name="Google Shape;2298;p51"/>
          <p:cNvCxnSpPr>
            <a:stCxn id="2288" idx="0"/>
            <a:endCxn id="2296" idx="1"/>
          </p:cNvCxnSpPr>
          <p:nvPr/>
        </p:nvCxnSpPr>
        <p:spPr>
          <a:xfrm rot="-5400000">
            <a:off x="4870050" y="1397675"/>
            <a:ext cx="804600" cy="1400700"/>
          </a:xfrm>
          <a:prstGeom prst="bentConnector2">
            <a:avLst/>
          </a:prstGeom>
          <a:noFill/>
          <a:ln w="9525" cap="flat" cmpd="sng">
            <a:solidFill>
              <a:schemeClr val="lt2"/>
            </a:solidFill>
            <a:prstDash val="solid"/>
            <a:round/>
            <a:headEnd type="none" w="med" len="med"/>
            <a:tailEnd type="oval" w="med" len="med"/>
          </a:ln>
        </p:spPr>
      </p:cxnSp>
      <p:cxnSp>
        <p:nvCxnSpPr>
          <p:cNvPr id="2299" name="Google Shape;2299;p51"/>
          <p:cNvCxnSpPr>
            <a:stCxn id="2288" idx="0"/>
            <a:endCxn id="2294" idx="3"/>
          </p:cNvCxnSpPr>
          <p:nvPr/>
        </p:nvCxnSpPr>
        <p:spPr>
          <a:xfrm rot="16200000" flipV="1">
            <a:off x="3469400" y="1397725"/>
            <a:ext cx="804500" cy="1400700"/>
          </a:xfrm>
          <a:prstGeom prst="bentConnector2">
            <a:avLst/>
          </a:prstGeom>
          <a:noFill/>
          <a:ln w="9525" cap="flat" cmpd="sng">
            <a:solidFill>
              <a:schemeClr val="lt2"/>
            </a:solidFill>
            <a:prstDash val="solid"/>
            <a:round/>
            <a:headEnd type="none" w="med" len="med"/>
            <a:tailEnd type="oval" w="med" len="med"/>
          </a:ln>
        </p:spPr>
      </p:cxnSp>
      <p:cxnSp>
        <p:nvCxnSpPr>
          <p:cNvPr id="2300" name="Google Shape;2300;p51"/>
          <p:cNvCxnSpPr>
            <a:stCxn id="2288" idx="3"/>
            <a:endCxn id="2293" idx="1"/>
          </p:cNvCxnSpPr>
          <p:nvPr/>
        </p:nvCxnSpPr>
        <p:spPr>
          <a:xfrm>
            <a:off x="5797650" y="2739725"/>
            <a:ext cx="370705" cy="1261952"/>
          </a:xfrm>
          <a:prstGeom prst="bentConnector3">
            <a:avLst>
              <a:gd name="adj1" fmla="val 50000"/>
            </a:avLst>
          </a:prstGeom>
          <a:noFill/>
          <a:ln w="9525" cap="flat" cmpd="sng">
            <a:solidFill>
              <a:schemeClr val="lt2"/>
            </a:solidFill>
            <a:prstDash val="solid"/>
            <a:round/>
            <a:headEnd type="none" w="med" len="med"/>
            <a:tailEnd type="oval" w="med" len="med"/>
          </a:ln>
        </p:spPr>
      </p:cxnSp>
      <p:cxnSp>
        <p:nvCxnSpPr>
          <p:cNvPr id="2301" name="Google Shape;2301;p51"/>
          <p:cNvCxnSpPr>
            <a:stCxn id="2288" idx="1"/>
            <a:endCxn id="2292" idx="3"/>
          </p:cNvCxnSpPr>
          <p:nvPr/>
        </p:nvCxnSpPr>
        <p:spPr>
          <a:xfrm flipH="1">
            <a:off x="3171150" y="2739725"/>
            <a:ext cx="175200" cy="1262100"/>
          </a:xfrm>
          <a:prstGeom prst="bentConnector3">
            <a:avLst>
              <a:gd name="adj1" fmla="val 49957"/>
            </a:avLst>
          </a:prstGeom>
          <a:noFill/>
          <a:ln w="9525" cap="flat" cmpd="sng">
            <a:solidFill>
              <a:schemeClr val="lt2"/>
            </a:solidFill>
            <a:prstDash val="solid"/>
            <a:round/>
            <a:headEnd type="none" w="med" len="med"/>
            <a:tailEnd type="oval" w="med" len="med"/>
          </a:ln>
        </p:spPr>
      </p:cxn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grpSp>
        <p:nvGrpSpPr>
          <p:cNvPr id="2133" name="Google Shape;2133;p46"/>
          <p:cNvGrpSpPr/>
          <p:nvPr/>
        </p:nvGrpSpPr>
        <p:grpSpPr>
          <a:xfrm flipH="1">
            <a:off x="7727125" y="3477075"/>
            <a:ext cx="130200" cy="126125"/>
            <a:chOff x="3935725" y="167575"/>
            <a:chExt cx="130200" cy="126125"/>
          </a:xfrm>
        </p:grpSpPr>
        <p:sp>
          <p:nvSpPr>
            <p:cNvPr id="2134" name="Google Shape;2134;p46"/>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35" name="Google Shape;2135;p46"/>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36" name="Google Shape;2136;p46"/>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2137" name="Google Shape;2137;p46"/>
          <p:cNvGrpSpPr/>
          <p:nvPr/>
        </p:nvGrpSpPr>
        <p:grpSpPr>
          <a:xfrm flipH="1">
            <a:off x="5398975" y="4355125"/>
            <a:ext cx="130200" cy="126125"/>
            <a:chOff x="3935725" y="167575"/>
            <a:chExt cx="130200" cy="126125"/>
          </a:xfrm>
        </p:grpSpPr>
        <p:sp>
          <p:nvSpPr>
            <p:cNvPr id="2138" name="Google Shape;2138;p46"/>
            <p:cNvSpPr/>
            <p:nvPr/>
          </p:nvSpPr>
          <p:spPr>
            <a:xfrm>
              <a:off x="3935725" y="1675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39" name="Google Shape;2139;p46"/>
            <p:cNvSpPr/>
            <p:nvPr/>
          </p:nvSpPr>
          <p:spPr>
            <a:xfrm>
              <a:off x="4000825" y="2017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40" name="Google Shape;2140;p46"/>
            <p:cNvSpPr/>
            <p:nvPr/>
          </p:nvSpPr>
          <p:spPr>
            <a:xfrm>
              <a:off x="3935725" y="237300"/>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2141" name="Google Shape;2141;p46"/>
          <p:cNvGrpSpPr/>
          <p:nvPr/>
        </p:nvGrpSpPr>
        <p:grpSpPr>
          <a:xfrm flipH="1">
            <a:off x="1483955" y="3834741"/>
            <a:ext cx="101875" cy="134875"/>
            <a:chOff x="3928495" y="333391"/>
            <a:chExt cx="101875" cy="134875"/>
          </a:xfrm>
        </p:grpSpPr>
        <p:grpSp>
          <p:nvGrpSpPr>
            <p:cNvPr id="2142" name="Google Shape;2142;p46"/>
            <p:cNvGrpSpPr/>
            <p:nvPr/>
          </p:nvGrpSpPr>
          <p:grpSpPr>
            <a:xfrm>
              <a:off x="3928495" y="379241"/>
              <a:ext cx="44700" cy="42600"/>
              <a:chOff x="3928495" y="379241"/>
              <a:chExt cx="44700" cy="42600"/>
            </a:xfrm>
          </p:grpSpPr>
          <p:sp>
            <p:nvSpPr>
              <p:cNvPr id="2143" name="Google Shape;2143;p46"/>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46"/>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45" name="Google Shape;2145;p46"/>
            <p:cNvGrpSpPr/>
            <p:nvPr/>
          </p:nvGrpSpPr>
          <p:grpSpPr>
            <a:xfrm>
              <a:off x="3985670" y="425666"/>
              <a:ext cx="44700" cy="42600"/>
              <a:chOff x="3928495" y="379241"/>
              <a:chExt cx="44700" cy="42600"/>
            </a:xfrm>
          </p:grpSpPr>
          <p:sp>
            <p:nvSpPr>
              <p:cNvPr id="2146" name="Google Shape;2146;p46"/>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6"/>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48" name="Google Shape;2148;p46"/>
            <p:cNvGrpSpPr/>
            <p:nvPr/>
          </p:nvGrpSpPr>
          <p:grpSpPr>
            <a:xfrm>
              <a:off x="3985670" y="333391"/>
              <a:ext cx="44700" cy="42600"/>
              <a:chOff x="3928495" y="379241"/>
              <a:chExt cx="44700" cy="42600"/>
            </a:xfrm>
          </p:grpSpPr>
          <p:sp>
            <p:nvSpPr>
              <p:cNvPr id="2149" name="Google Shape;2149;p46"/>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6"/>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51" name="Google Shape;2151;p46"/>
          <p:cNvGrpSpPr/>
          <p:nvPr/>
        </p:nvGrpSpPr>
        <p:grpSpPr>
          <a:xfrm flipH="1">
            <a:off x="4266175" y="597463"/>
            <a:ext cx="130200" cy="126125"/>
            <a:chOff x="3935725" y="167575"/>
            <a:chExt cx="130200" cy="126125"/>
          </a:xfrm>
        </p:grpSpPr>
        <p:sp>
          <p:nvSpPr>
            <p:cNvPr id="2152" name="Google Shape;2152;p46"/>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53" name="Google Shape;2153;p46"/>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54" name="Google Shape;2154;p46"/>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2155" name="Google Shape;2155;p46"/>
          <p:cNvGrpSpPr/>
          <p:nvPr/>
        </p:nvGrpSpPr>
        <p:grpSpPr>
          <a:xfrm flipH="1">
            <a:off x="1902238" y="1316900"/>
            <a:ext cx="130200" cy="126125"/>
            <a:chOff x="3935725" y="167575"/>
            <a:chExt cx="130200" cy="126125"/>
          </a:xfrm>
        </p:grpSpPr>
        <p:sp>
          <p:nvSpPr>
            <p:cNvPr id="2156" name="Google Shape;2156;p46"/>
            <p:cNvSpPr/>
            <p:nvPr/>
          </p:nvSpPr>
          <p:spPr>
            <a:xfrm>
              <a:off x="3935725" y="1675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57" name="Google Shape;2157;p46"/>
            <p:cNvSpPr/>
            <p:nvPr/>
          </p:nvSpPr>
          <p:spPr>
            <a:xfrm>
              <a:off x="4000825" y="2017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58" name="Google Shape;2158;p46"/>
            <p:cNvSpPr/>
            <p:nvPr/>
          </p:nvSpPr>
          <p:spPr>
            <a:xfrm>
              <a:off x="3935725" y="237300"/>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pic>
        <p:nvPicPr>
          <p:cNvPr id="30" name="Picture 29" descr="A screenshot of a graph&#10;&#10;Description automatically generated"/>
          <p:cNvPicPr/>
          <p:nvPr/>
        </p:nvPicPr>
        <p:blipFill>
          <a:blip r:embed="rId3" cstate="print">
            <a:extLst>
              <a:ext uri="{28A0092B-C50C-407E-A947-70E740481C1C}">
                <a14:useLocalDpi xmlns:a14="http://schemas.microsoft.com/office/drawing/2010/main" val="0"/>
              </a:ext>
            </a:extLst>
          </a:blip>
          <a:stretch>
            <a:fillRect/>
          </a:stretch>
        </p:blipFill>
        <p:spPr>
          <a:xfrm>
            <a:off x="651951" y="195341"/>
            <a:ext cx="3456305" cy="1857375"/>
          </a:xfrm>
          <a:prstGeom prst="rect">
            <a:avLst/>
          </a:prstGeom>
        </p:spPr>
      </p:pic>
      <p:pic>
        <p:nvPicPr>
          <p:cNvPr id="32" name="Picture 31" descr="A screenshot of a computer&#10;&#10;Description automatically generated"/>
          <p:cNvPicPr/>
          <p:nvPr/>
        </p:nvPicPr>
        <p:blipFill>
          <a:blip r:embed="rId4">
            <a:extLst>
              <a:ext uri="{28A0092B-C50C-407E-A947-70E740481C1C}">
                <a14:useLocalDpi xmlns:a14="http://schemas.microsoft.com/office/drawing/2010/main" val="0"/>
              </a:ext>
            </a:extLst>
          </a:blip>
          <a:srcRect/>
          <a:stretch>
            <a:fillRect/>
          </a:stretch>
        </p:blipFill>
        <p:spPr bwMode="auto">
          <a:xfrm>
            <a:off x="4461475" y="190094"/>
            <a:ext cx="3684940" cy="1927860"/>
          </a:xfrm>
          <a:prstGeom prst="rect">
            <a:avLst/>
          </a:prstGeom>
          <a:noFill/>
        </p:spPr>
      </p:pic>
      <p:pic>
        <p:nvPicPr>
          <p:cNvPr id="29" name="Picture 28" descr="A screenshot of a graph&#10;&#10;Description automatically generated"/>
          <p:cNvPicPr/>
          <p:nvPr/>
        </p:nvPicPr>
        <p:blipFill>
          <a:blip r:embed="rId5" cstate="print">
            <a:extLst>
              <a:ext uri="{28A0092B-C50C-407E-A947-70E740481C1C}">
                <a14:useLocalDpi xmlns:a14="http://schemas.microsoft.com/office/drawing/2010/main" val="0"/>
              </a:ext>
            </a:extLst>
          </a:blip>
          <a:stretch>
            <a:fillRect/>
          </a:stretch>
        </p:blipFill>
        <p:spPr>
          <a:xfrm>
            <a:off x="651553" y="3200919"/>
            <a:ext cx="3561849" cy="1554013"/>
          </a:xfrm>
          <a:prstGeom prst="rect">
            <a:avLst/>
          </a:prstGeom>
        </p:spPr>
      </p:pic>
      <p:pic>
        <p:nvPicPr>
          <p:cNvPr id="33" name="Picture 32" descr="A screenshot of a graph&#10;&#10;Description automatically generated"/>
          <p:cNvPicPr/>
          <p:nvPr/>
        </p:nvPicPr>
        <p:blipFill>
          <a:blip r:embed="rId6">
            <a:extLst>
              <a:ext uri="{28A0092B-C50C-407E-A947-70E740481C1C}">
                <a14:useLocalDpi xmlns:a14="http://schemas.microsoft.com/office/drawing/2010/main" val="0"/>
              </a:ext>
            </a:extLst>
          </a:blip>
          <a:srcRect/>
          <a:stretch>
            <a:fillRect/>
          </a:stretch>
        </p:blipFill>
        <p:spPr bwMode="auto">
          <a:xfrm>
            <a:off x="4488815" y="3196503"/>
            <a:ext cx="3657600" cy="1546225"/>
          </a:xfrm>
          <a:prstGeom prst="rect">
            <a:avLst/>
          </a:prstGeom>
          <a:noFill/>
        </p:spPr>
      </p:pic>
      <p:pic>
        <p:nvPicPr>
          <p:cNvPr id="31" name="Picture 30" descr="A screenshot of a computer&#10;&#10;Description automatically generated"/>
          <p:cNvPicPr/>
          <p:nvPr/>
        </p:nvPicPr>
        <p:blipFill>
          <a:blip r:embed="rId7">
            <a:extLst>
              <a:ext uri="{28A0092B-C50C-407E-A947-70E740481C1C}">
                <a14:useLocalDpi xmlns:a14="http://schemas.microsoft.com/office/drawing/2010/main" val="0"/>
              </a:ext>
            </a:extLst>
          </a:blip>
          <a:srcRect/>
          <a:stretch>
            <a:fillRect/>
          </a:stretch>
        </p:blipFill>
        <p:spPr bwMode="auto">
          <a:xfrm>
            <a:off x="2558931" y="1654184"/>
            <a:ext cx="3098650" cy="1656592"/>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grpSp>
        <p:nvGrpSpPr>
          <p:cNvPr id="2133" name="Google Shape;2133;p46"/>
          <p:cNvGrpSpPr/>
          <p:nvPr/>
        </p:nvGrpSpPr>
        <p:grpSpPr>
          <a:xfrm flipH="1">
            <a:off x="7727125" y="3477075"/>
            <a:ext cx="130200" cy="126125"/>
            <a:chOff x="3935725" y="167575"/>
            <a:chExt cx="130200" cy="126125"/>
          </a:xfrm>
        </p:grpSpPr>
        <p:sp>
          <p:nvSpPr>
            <p:cNvPr id="2134" name="Google Shape;2134;p46"/>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35" name="Google Shape;2135;p46"/>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36" name="Google Shape;2136;p46"/>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pic>
        <p:nvPicPr>
          <p:cNvPr id="32" name="Picture 31" descr="A close-up of a graph&#10;&#10;Description automatically generated"/>
          <p:cNvPicPr/>
          <p:nvPr/>
        </p:nvPicPr>
        <p:blipFill>
          <a:blip r:embed="rId3" cstate="print">
            <a:extLst>
              <a:ext uri="{28A0092B-C50C-407E-A947-70E740481C1C}">
                <a14:useLocalDpi xmlns:a14="http://schemas.microsoft.com/office/drawing/2010/main" val="0"/>
              </a:ext>
            </a:extLst>
          </a:blip>
          <a:stretch>
            <a:fillRect/>
          </a:stretch>
        </p:blipFill>
        <p:spPr>
          <a:xfrm>
            <a:off x="4574493" y="2459283"/>
            <a:ext cx="3933713" cy="1700848"/>
          </a:xfrm>
          <a:prstGeom prst="rect">
            <a:avLst/>
          </a:prstGeom>
        </p:spPr>
      </p:pic>
      <p:grpSp>
        <p:nvGrpSpPr>
          <p:cNvPr id="2137" name="Google Shape;2137;p46"/>
          <p:cNvGrpSpPr/>
          <p:nvPr/>
        </p:nvGrpSpPr>
        <p:grpSpPr>
          <a:xfrm flipH="1">
            <a:off x="5398975" y="4355125"/>
            <a:ext cx="130200" cy="126125"/>
            <a:chOff x="3935725" y="167575"/>
            <a:chExt cx="130200" cy="126125"/>
          </a:xfrm>
        </p:grpSpPr>
        <p:sp>
          <p:nvSpPr>
            <p:cNvPr id="2138" name="Google Shape;2138;p46"/>
            <p:cNvSpPr/>
            <p:nvPr/>
          </p:nvSpPr>
          <p:spPr>
            <a:xfrm>
              <a:off x="3935725" y="1675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39" name="Google Shape;2139;p46"/>
            <p:cNvSpPr/>
            <p:nvPr/>
          </p:nvSpPr>
          <p:spPr>
            <a:xfrm>
              <a:off x="4000825" y="2017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40" name="Google Shape;2140;p46"/>
            <p:cNvSpPr/>
            <p:nvPr/>
          </p:nvSpPr>
          <p:spPr>
            <a:xfrm>
              <a:off x="3935725" y="237300"/>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2141" name="Google Shape;2141;p46"/>
          <p:cNvGrpSpPr/>
          <p:nvPr/>
        </p:nvGrpSpPr>
        <p:grpSpPr>
          <a:xfrm flipH="1">
            <a:off x="1483955" y="3834741"/>
            <a:ext cx="101875" cy="134875"/>
            <a:chOff x="3928495" y="333391"/>
            <a:chExt cx="101875" cy="134875"/>
          </a:xfrm>
        </p:grpSpPr>
        <p:grpSp>
          <p:nvGrpSpPr>
            <p:cNvPr id="2142" name="Google Shape;2142;p46"/>
            <p:cNvGrpSpPr/>
            <p:nvPr/>
          </p:nvGrpSpPr>
          <p:grpSpPr>
            <a:xfrm>
              <a:off x="3928495" y="379241"/>
              <a:ext cx="44700" cy="42600"/>
              <a:chOff x="3928495" y="379241"/>
              <a:chExt cx="44700" cy="42600"/>
            </a:xfrm>
          </p:grpSpPr>
          <p:sp>
            <p:nvSpPr>
              <p:cNvPr id="2143" name="Google Shape;2143;p46"/>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46"/>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45" name="Google Shape;2145;p46"/>
            <p:cNvGrpSpPr/>
            <p:nvPr/>
          </p:nvGrpSpPr>
          <p:grpSpPr>
            <a:xfrm>
              <a:off x="3985670" y="425666"/>
              <a:ext cx="44700" cy="42600"/>
              <a:chOff x="3928495" y="379241"/>
              <a:chExt cx="44700" cy="42600"/>
            </a:xfrm>
          </p:grpSpPr>
          <p:sp>
            <p:nvSpPr>
              <p:cNvPr id="2146" name="Google Shape;2146;p46"/>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6"/>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48" name="Google Shape;2148;p46"/>
            <p:cNvGrpSpPr/>
            <p:nvPr/>
          </p:nvGrpSpPr>
          <p:grpSpPr>
            <a:xfrm>
              <a:off x="3985670" y="333391"/>
              <a:ext cx="44700" cy="42600"/>
              <a:chOff x="3928495" y="379241"/>
              <a:chExt cx="44700" cy="42600"/>
            </a:xfrm>
          </p:grpSpPr>
          <p:sp>
            <p:nvSpPr>
              <p:cNvPr id="2149" name="Google Shape;2149;p46"/>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6"/>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51" name="Google Shape;2151;p46"/>
          <p:cNvGrpSpPr/>
          <p:nvPr/>
        </p:nvGrpSpPr>
        <p:grpSpPr>
          <a:xfrm flipH="1">
            <a:off x="4266175" y="597463"/>
            <a:ext cx="130200" cy="126125"/>
            <a:chOff x="3935725" y="167575"/>
            <a:chExt cx="130200" cy="126125"/>
          </a:xfrm>
        </p:grpSpPr>
        <p:sp>
          <p:nvSpPr>
            <p:cNvPr id="2152" name="Google Shape;2152;p46"/>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53" name="Google Shape;2153;p46"/>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54" name="Google Shape;2154;p46"/>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2155" name="Google Shape;2155;p46"/>
          <p:cNvGrpSpPr/>
          <p:nvPr/>
        </p:nvGrpSpPr>
        <p:grpSpPr>
          <a:xfrm flipH="1">
            <a:off x="1902238" y="1316900"/>
            <a:ext cx="130200" cy="126125"/>
            <a:chOff x="3935725" y="167575"/>
            <a:chExt cx="130200" cy="126125"/>
          </a:xfrm>
        </p:grpSpPr>
        <p:sp>
          <p:nvSpPr>
            <p:cNvPr id="2156" name="Google Shape;2156;p46"/>
            <p:cNvSpPr/>
            <p:nvPr/>
          </p:nvSpPr>
          <p:spPr>
            <a:xfrm>
              <a:off x="3935725" y="1675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57" name="Google Shape;2157;p46"/>
            <p:cNvSpPr/>
            <p:nvPr/>
          </p:nvSpPr>
          <p:spPr>
            <a:xfrm>
              <a:off x="4000825" y="2017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58" name="Google Shape;2158;p46"/>
            <p:cNvSpPr/>
            <p:nvPr/>
          </p:nvSpPr>
          <p:spPr>
            <a:xfrm>
              <a:off x="3935725" y="237300"/>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pic>
        <p:nvPicPr>
          <p:cNvPr id="30" name="Picture 29" descr="A grid of squares on a white surface&#10;&#10;Description automatically generated"/>
          <p:cNvPicPr/>
          <p:nvPr/>
        </p:nvPicPr>
        <p:blipFill>
          <a:blip r:embed="rId4" cstate="print">
            <a:extLst>
              <a:ext uri="{28A0092B-C50C-407E-A947-70E740481C1C}">
                <a14:useLocalDpi xmlns:a14="http://schemas.microsoft.com/office/drawing/2010/main" val="0"/>
              </a:ext>
            </a:extLst>
          </a:blip>
          <a:stretch>
            <a:fillRect/>
          </a:stretch>
        </p:blipFill>
        <p:spPr>
          <a:xfrm>
            <a:off x="2453316" y="597463"/>
            <a:ext cx="4148455" cy="1861820"/>
          </a:xfrm>
          <a:prstGeom prst="rect">
            <a:avLst/>
          </a:prstGeom>
        </p:spPr>
      </p:pic>
      <p:pic>
        <p:nvPicPr>
          <p:cNvPr id="31" name="Picture 30" descr="A screenshot of a computer&#10;&#10;Description automatically generated"/>
          <p:cNvPicPr/>
          <p:nvPr/>
        </p:nvPicPr>
        <p:blipFill>
          <a:blip r:embed="rId5" cstate="print">
            <a:extLst>
              <a:ext uri="{28A0092B-C50C-407E-A947-70E740481C1C}">
                <a14:useLocalDpi xmlns:a14="http://schemas.microsoft.com/office/drawing/2010/main" val="0"/>
              </a:ext>
            </a:extLst>
          </a:blip>
          <a:stretch>
            <a:fillRect/>
          </a:stretch>
        </p:blipFill>
        <p:spPr>
          <a:xfrm>
            <a:off x="835849" y="2454421"/>
            <a:ext cx="3738644" cy="1700848"/>
          </a:xfrm>
          <a:prstGeom prst="rect">
            <a:avLst/>
          </a:prstGeom>
        </p:spPr>
      </p:pic>
    </p:spTree>
    <p:extLst>
      <p:ext uri="{BB962C8B-B14F-4D97-AF65-F5344CB8AC3E}">
        <p14:creationId xmlns:p14="http://schemas.microsoft.com/office/powerpoint/2010/main" val="364725325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grpSp>
        <p:nvGrpSpPr>
          <p:cNvPr id="2133" name="Google Shape;2133;p46"/>
          <p:cNvGrpSpPr/>
          <p:nvPr/>
        </p:nvGrpSpPr>
        <p:grpSpPr>
          <a:xfrm flipH="1">
            <a:off x="7727125" y="3477075"/>
            <a:ext cx="130200" cy="126125"/>
            <a:chOff x="3935725" y="167575"/>
            <a:chExt cx="130200" cy="126125"/>
          </a:xfrm>
        </p:grpSpPr>
        <p:sp>
          <p:nvSpPr>
            <p:cNvPr id="2134" name="Google Shape;2134;p46"/>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35" name="Google Shape;2135;p46"/>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36" name="Google Shape;2136;p46"/>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2137" name="Google Shape;2137;p46"/>
          <p:cNvGrpSpPr/>
          <p:nvPr/>
        </p:nvGrpSpPr>
        <p:grpSpPr>
          <a:xfrm flipH="1">
            <a:off x="5398975" y="4355125"/>
            <a:ext cx="130200" cy="126125"/>
            <a:chOff x="3935725" y="167575"/>
            <a:chExt cx="130200" cy="126125"/>
          </a:xfrm>
        </p:grpSpPr>
        <p:sp>
          <p:nvSpPr>
            <p:cNvPr id="2138" name="Google Shape;2138;p46"/>
            <p:cNvSpPr/>
            <p:nvPr/>
          </p:nvSpPr>
          <p:spPr>
            <a:xfrm>
              <a:off x="3935725" y="1675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39" name="Google Shape;2139;p46"/>
            <p:cNvSpPr/>
            <p:nvPr/>
          </p:nvSpPr>
          <p:spPr>
            <a:xfrm>
              <a:off x="4000825" y="2017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40" name="Google Shape;2140;p46"/>
            <p:cNvSpPr/>
            <p:nvPr/>
          </p:nvSpPr>
          <p:spPr>
            <a:xfrm>
              <a:off x="3935725" y="237300"/>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2141" name="Google Shape;2141;p46"/>
          <p:cNvGrpSpPr/>
          <p:nvPr/>
        </p:nvGrpSpPr>
        <p:grpSpPr>
          <a:xfrm flipH="1">
            <a:off x="1483955" y="3834741"/>
            <a:ext cx="101875" cy="134875"/>
            <a:chOff x="3928495" y="333391"/>
            <a:chExt cx="101875" cy="134875"/>
          </a:xfrm>
        </p:grpSpPr>
        <p:grpSp>
          <p:nvGrpSpPr>
            <p:cNvPr id="2142" name="Google Shape;2142;p46"/>
            <p:cNvGrpSpPr/>
            <p:nvPr/>
          </p:nvGrpSpPr>
          <p:grpSpPr>
            <a:xfrm>
              <a:off x="3928495" y="379241"/>
              <a:ext cx="44700" cy="42600"/>
              <a:chOff x="3928495" y="379241"/>
              <a:chExt cx="44700" cy="42600"/>
            </a:xfrm>
          </p:grpSpPr>
          <p:sp>
            <p:nvSpPr>
              <p:cNvPr id="2143" name="Google Shape;2143;p46"/>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46"/>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45" name="Google Shape;2145;p46"/>
            <p:cNvGrpSpPr/>
            <p:nvPr/>
          </p:nvGrpSpPr>
          <p:grpSpPr>
            <a:xfrm>
              <a:off x="3985670" y="425666"/>
              <a:ext cx="44700" cy="42600"/>
              <a:chOff x="3928495" y="379241"/>
              <a:chExt cx="44700" cy="42600"/>
            </a:xfrm>
          </p:grpSpPr>
          <p:sp>
            <p:nvSpPr>
              <p:cNvPr id="2146" name="Google Shape;2146;p46"/>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6"/>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48" name="Google Shape;2148;p46"/>
            <p:cNvGrpSpPr/>
            <p:nvPr/>
          </p:nvGrpSpPr>
          <p:grpSpPr>
            <a:xfrm>
              <a:off x="3985670" y="333391"/>
              <a:ext cx="44700" cy="42600"/>
              <a:chOff x="3928495" y="379241"/>
              <a:chExt cx="44700" cy="42600"/>
            </a:xfrm>
          </p:grpSpPr>
          <p:sp>
            <p:nvSpPr>
              <p:cNvPr id="2149" name="Google Shape;2149;p46"/>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6"/>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51" name="Google Shape;2151;p46"/>
          <p:cNvGrpSpPr/>
          <p:nvPr/>
        </p:nvGrpSpPr>
        <p:grpSpPr>
          <a:xfrm flipH="1">
            <a:off x="4266175" y="597463"/>
            <a:ext cx="130200" cy="126125"/>
            <a:chOff x="3935725" y="167575"/>
            <a:chExt cx="130200" cy="126125"/>
          </a:xfrm>
        </p:grpSpPr>
        <p:sp>
          <p:nvSpPr>
            <p:cNvPr id="2152" name="Google Shape;2152;p46"/>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53" name="Google Shape;2153;p46"/>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54" name="Google Shape;2154;p46"/>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2155" name="Google Shape;2155;p46"/>
          <p:cNvGrpSpPr/>
          <p:nvPr/>
        </p:nvGrpSpPr>
        <p:grpSpPr>
          <a:xfrm flipH="1">
            <a:off x="1902238" y="1316900"/>
            <a:ext cx="130200" cy="126125"/>
            <a:chOff x="3935725" y="167575"/>
            <a:chExt cx="130200" cy="126125"/>
          </a:xfrm>
        </p:grpSpPr>
        <p:sp>
          <p:nvSpPr>
            <p:cNvPr id="2156" name="Google Shape;2156;p46"/>
            <p:cNvSpPr/>
            <p:nvPr/>
          </p:nvSpPr>
          <p:spPr>
            <a:xfrm>
              <a:off x="3935725" y="1675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57" name="Google Shape;2157;p46"/>
            <p:cNvSpPr/>
            <p:nvPr/>
          </p:nvSpPr>
          <p:spPr>
            <a:xfrm>
              <a:off x="4000825" y="2017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58" name="Google Shape;2158;p46"/>
            <p:cNvSpPr/>
            <p:nvPr/>
          </p:nvSpPr>
          <p:spPr>
            <a:xfrm>
              <a:off x="3935725" y="237300"/>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pic>
        <p:nvPicPr>
          <p:cNvPr id="33" name="Picture 32" descr="A screenshot of a computer screen&#10;&#10;Description automatically generated"/>
          <p:cNvPicPr/>
          <p:nvPr/>
        </p:nvPicPr>
        <p:blipFill>
          <a:blip r:embed="rId3" cstate="print">
            <a:extLst>
              <a:ext uri="{28A0092B-C50C-407E-A947-70E740481C1C}">
                <a14:useLocalDpi xmlns:a14="http://schemas.microsoft.com/office/drawing/2010/main" val="0"/>
              </a:ext>
            </a:extLst>
          </a:blip>
          <a:stretch>
            <a:fillRect/>
          </a:stretch>
        </p:blipFill>
        <p:spPr>
          <a:xfrm>
            <a:off x="3274060" y="2055918"/>
            <a:ext cx="2624455" cy="11252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descr="A screenshot of a computer&#10;&#10;Description automatically generated"/>
          <p:cNvPicPr/>
          <p:nvPr/>
        </p:nvPicPr>
        <p:blipFill>
          <a:blip r:embed="rId4" cstate="print">
            <a:extLst>
              <a:ext uri="{28A0092B-C50C-407E-A947-70E740481C1C}">
                <a14:useLocalDpi xmlns:a14="http://schemas.microsoft.com/office/drawing/2010/main" val="0"/>
              </a:ext>
            </a:extLst>
          </a:blip>
          <a:stretch>
            <a:fillRect/>
          </a:stretch>
        </p:blipFill>
        <p:spPr>
          <a:xfrm>
            <a:off x="5529175" y="3295039"/>
            <a:ext cx="2371090" cy="11296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5" name="Picture 34" descr="A screenshot of a computer&#10;&#10;Description automatically generated"/>
          <p:cNvPicPr/>
          <p:nvPr/>
        </p:nvPicPr>
        <p:blipFill>
          <a:blip r:embed="rId5" cstate="print">
            <a:extLst>
              <a:ext uri="{28A0092B-C50C-407E-A947-70E740481C1C}">
                <a14:useLocalDpi xmlns:a14="http://schemas.microsoft.com/office/drawing/2010/main" val="0"/>
              </a:ext>
            </a:extLst>
          </a:blip>
          <a:stretch>
            <a:fillRect/>
          </a:stretch>
        </p:blipFill>
        <p:spPr>
          <a:xfrm>
            <a:off x="1373028" y="3275504"/>
            <a:ext cx="2568575" cy="10693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 name="Picture 35" descr="A screenshot of a computer&#10;&#10;Description automatically generated"/>
          <p:cNvPicPr/>
          <p:nvPr/>
        </p:nvPicPr>
        <p:blipFill>
          <a:blip r:embed="rId6" cstate="print">
            <a:extLst>
              <a:ext uri="{28A0092B-C50C-407E-A947-70E740481C1C}">
                <a14:useLocalDpi xmlns:a14="http://schemas.microsoft.com/office/drawing/2010/main" val="0"/>
              </a:ext>
            </a:extLst>
          </a:blip>
          <a:stretch>
            <a:fillRect/>
          </a:stretch>
        </p:blipFill>
        <p:spPr>
          <a:xfrm>
            <a:off x="5378194" y="813259"/>
            <a:ext cx="2339975" cy="1041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7" name="Picture 36" descr="A screen shot of a graph&#10;&#10;Description automatically generated"/>
          <p:cNvPicPr/>
          <p:nvPr/>
        </p:nvPicPr>
        <p:blipFill>
          <a:blip r:embed="rId7" cstate="print">
            <a:extLst>
              <a:ext uri="{28A0092B-C50C-407E-A947-70E740481C1C}">
                <a14:useLocalDpi xmlns:a14="http://schemas.microsoft.com/office/drawing/2010/main" val="0"/>
              </a:ext>
            </a:extLst>
          </a:blip>
          <a:stretch>
            <a:fillRect/>
          </a:stretch>
        </p:blipFill>
        <p:spPr>
          <a:xfrm>
            <a:off x="1373028" y="822645"/>
            <a:ext cx="2468880" cy="1085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8808390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0"/>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7496231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0"/>
        <p:cNvGrpSpPr/>
        <p:nvPr/>
      </p:nvGrpSpPr>
      <p:grpSpPr>
        <a:xfrm>
          <a:off x="0" y="0"/>
          <a:ext cx="0" cy="0"/>
          <a:chOff x="0" y="0"/>
          <a:chExt cx="0" cy="0"/>
        </a:xfrm>
      </p:grpSpPr>
      <p:sp>
        <p:nvSpPr>
          <p:cNvPr id="2101" name="Google Shape;2101;p44"/>
          <p:cNvSpPr txBox="1">
            <a:spLocks noGrp="1"/>
          </p:cNvSpPr>
          <p:nvPr>
            <p:ph type="title"/>
          </p:nvPr>
        </p:nvSpPr>
        <p:spPr>
          <a:xfrm>
            <a:off x="1284000" y="1601548"/>
            <a:ext cx="6576000" cy="114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smtClean="0"/>
              <a:t>5.499</a:t>
            </a:r>
            <a:endParaRPr dirty="0"/>
          </a:p>
        </p:txBody>
      </p:sp>
      <p:sp>
        <p:nvSpPr>
          <p:cNvPr id="2102" name="Google Shape;2102;p44"/>
          <p:cNvSpPr txBox="1">
            <a:spLocks noGrp="1"/>
          </p:cNvSpPr>
          <p:nvPr>
            <p:ph type="subTitle" idx="1"/>
          </p:nvPr>
        </p:nvSpPr>
        <p:spPr>
          <a:xfrm>
            <a:off x="1284000" y="2948038"/>
            <a:ext cx="6576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N</a:t>
            </a:r>
            <a:r>
              <a:rPr lang="fr" dirty="0" smtClean="0"/>
              <a:t>umber of total transaction</a:t>
            </a:r>
            <a:endParaRPr dirty="0"/>
          </a:p>
        </p:txBody>
      </p:sp>
    </p:spTree>
    <p:extLst>
      <p:ext uri="{BB962C8B-B14F-4D97-AF65-F5344CB8AC3E}">
        <p14:creationId xmlns:p14="http://schemas.microsoft.com/office/powerpoint/2010/main" val="24350953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sp>
        <p:nvSpPr>
          <p:cNvPr id="2107" name="Google Shape;2107;p45"/>
          <p:cNvSpPr txBox="1">
            <a:spLocks noGrp="1"/>
          </p:cNvSpPr>
          <p:nvPr>
            <p:ph type="subTitle" idx="1"/>
          </p:nvPr>
        </p:nvSpPr>
        <p:spPr>
          <a:xfrm>
            <a:off x="221779" y="1983869"/>
            <a:ext cx="4696800" cy="36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dirty="0" smtClean="0"/>
              <a:t>Total income</a:t>
            </a:r>
            <a:endParaRPr dirty="0"/>
          </a:p>
        </p:txBody>
      </p:sp>
      <p:sp>
        <p:nvSpPr>
          <p:cNvPr id="2108" name="Google Shape;2108;p45"/>
          <p:cNvSpPr txBox="1">
            <a:spLocks noGrp="1"/>
          </p:cNvSpPr>
          <p:nvPr>
            <p:ph type="title"/>
          </p:nvPr>
        </p:nvSpPr>
        <p:spPr>
          <a:xfrm>
            <a:off x="1052670" y="1077966"/>
            <a:ext cx="3035018"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27.289.199</a:t>
            </a:r>
            <a:endParaRPr dirty="0"/>
          </a:p>
        </p:txBody>
      </p:sp>
      <p:sp>
        <p:nvSpPr>
          <p:cNvPr id="2109" name="Google Shape;2109;p45"/>
          <p:cNvSpPr txBox="1">
            <a:spLocks noGrp="1"/>
          </p:cNvSpPr>
          <p:nvPr>
            <p:ph type="title" idx="2"/>
          </p:nvPr>
        </p:nvSpPr>
        <p:spPr>
          <a:xfrm>
            <a:off x="5166825" y="1077966"/>
            <a:ext cx="3035018"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smtClean="0"/>
              <a:t>277.341</a:t>
            </a:r>
            <a:endParaRPr dirty="0"/>
          </a:p>
        </p:txBody>
      </p:sp>
      <p:sp>
        <p:nvSpPr>
          <p:cNvPr id="2110" name="Google Shape;2110;p45"/>
          <p:cNvSpPr txBox="1">
            <a:spLocks noGrp="1"/>
          </p:cNvSpPr>
          <p:nvPr>
            <p:ph type="subTitle" idx="3"/>
          </p:nvPr>
        </p:nvSpPr>
        <p:spPr>
          <a:xfrm>
            <a:off x="4335934" y="1983869"/>
            <a:ext cx="4696800" cy="368100"/>
          </a:xfrm>
          <a:prstGeom prst="rect">
            <a:avLst/>
          </a:prstGeom>
        </p:spPr>
        <p:txBody>
          <a:bodyPr spcFirstLastPara="1" wrap="square" lIns="91425" tIns="91425" rIns="91425" bIns="91425" anchor="t" anchorCtr="0">
            <a:noAutofit/>
          </a:bodyPr>
          <a:lstStyle/>
          <a:p>
            <a:pPr marL="0" lvl="0" indent="0"/>
            <a:r>
              <a:rPr lang="fr-FR" dirty="0" smtClean="0"/>
              <a:t>Total cash back</a:t>
            </a:r>
            <a:endParaRPr lang="fr-FR" dirty="0"/>
          </a:p>
        </p:txBody>
      </p:sp>
      <p:sp>
        <p:nvSpPr>
          <p:cNvPr id="2112" name="Google Shape;2112;p45"/>
          <p:cNvSpPr txBox="1">
            <a:spLocks noGrp="1"/>
          </p:cNvSpPr>
          <p:nvPr>
            <p:ph type="subTitle" idx="5"/>
          </p:nvPr>
        </p:nvSpPr>
        <p:spPr>
          <a:xfrm>
            <a:off x="221779" y="3842273"/>
            <a:ext cx="4696800" cy="368100"/>
          </a:xfrm>
          <a:prstGeom prst="rect">
            <a:avLst/>
          </a:prstGeom>
        </p:spPr>
        <p:txBody>
          <a:bodyPr spcFirstLastPara="1" wrap="square" lIns="91425" tIns="91425" rIns="91425" bIns="91425" anchor="t" anchorCtr="0">
            <a:noAutofit/>
          </a:bodyPr>
          <a:lstStyle/>
          <a:p>
            <a:pPr marL="0" lvl="0" indent="0"/>
            <a:r>
              <a:rPr lang="en-US" dirty="0"/>
              <a:t>Average </a:t>
            </a:r>
            <a:r>
              <a:rPr lang="en-US" dirty="0" smtClean="0"/>
              <a:t>loyalty </a:t>
            </a:r>
            <a:r>
              <a:rPr lang="en-US" dirty="0"/>
              <a:t>points</a:t>
            </a:r>
          </a:p>
        </p:txBody>
      </p:sp>
      <p:grpSp>
        <p:nvGrpSpPr>
          <p:cNvPr id="2113" name="Google Shape;2113;p45"/>
          <p:cNvGrpSpPr/>
          <p:nvPr/>
        </p:nvGrpSpPr>
        <p:grpSpPr>
          <a:xfrm>
            <a:off x="1364400" y="3146100"/>
            <a:ext cx="130200" cy="126125"/>
            <a:chOff x="3935725" y="167575"/>
            <a:chExt cx="130200" cy="126125"/>
          </a:xfrm>
        </p:grpSpPr>
        <p:sp>
          <p:nvSpPr>
            <p:cNvPr id="2114" name="Google Shape;2114;p45"/>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15" name="Google Shape;2115;p45"/>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16" name="Google Shape;2116;p45"/>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2117" name="Google Shape;2117;p45"/>
          <p:cNvGrpSpPr/>
          <p:nvPr/>
        </p:nvGrpSpPr>
        <p:grpSpPr>
          <a:xfrm>
            <a:off x="7752767" y="3966787"/>
            <a:ext cx="449076" cy="119073"/>
            <a:chOff x="7108302" y="2550931"/>
            <a:chExt cx="281323" cy="74593"/>
          </a:xfrm>
        </p:grpSpPr>
        <p:sp>
          <p:nvSpPr>
            <p:cNvPr id="2118" name="Google Shape;2118;p45"/>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9" name="Google Shape;2119;p45"/>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0" name="Google Shape;2120;p45"/>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45"/>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2" name="Google Shape;2122;p45"/>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3" name="Google Shape;2123;p45"/>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4" name="Google Shape;2124;p45"/>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45"/>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6" name="Google Shape;2126;p45"/>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7" name="Google Shape;2127;p45"/>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 name="Google Shape;2109;p45"/>
          <p:cNvSpPr txBox="1">
            <a:spLocks/>
          </p:cNvSpPr>
          <p:nvPr/>
        </p:nvSpPr>
        <p:spPr>
          <a:xfrm>
            <a:off x="5166825" y="2957315"/>
            <a:ext cx="3035018" cy="7689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Lexend"/>
              <a:buNone/>
              <a:defRPr sz="4500" b="1" i="0" u="none" strike="noStrike" cap="none">
                <a:solidFill>
                  <a:schemeClr val="dk1"/>
                </a:solidFill>
                <a:latin typeface="Lexend"/>
                <a:ea typeface="Lexend"/>
                <a:cs typeface="Lexend"/>
                <a:sym typeface="Lexend"/>
              </a:defRPr>
            </a:lvl1pPr>
            <a:lvl2pPr marR="0" lvl="1" algn="ctr" rtl="0">
              <a:lnSpc>
                <a:spcPct val="100000"/>
              </a:lnSpc>
              <a:spcBef>
                <a:spcPts val="0"/>
              </a:spcBef>
              <a:spcAft>
                <a:spcPts val="0"/>
              </a:spcAft>
              <a:buClr>
                <a:schemeClr val="lt1"/>
              </a:buClr>
              <a:buSzPts val="6000"/>
              <a:buFont typeface="Lexend"/>
              <a:buNone/>
              <a:defRPr sz="6000"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6000"/>
              <a:buFont typeface="Lexend"/>
              <a:buNone/>
              <a:defRPr sz="6000"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6000"/>
              <a:buFont typeface="Lexend"/>
              <a:buNone/>
              <a:defRPr sz="6000"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6000"/>
              <a:buFont typeface="Lexend"/>
              <a:buNone/>
              <a:defRPr sz="6000"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6000"/>
              <a:buFont typeface="Lexend"/>
              <a:buNone/>
              <a:defRPr sz="6000"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6000"/>
              <a:buFont typeface="Lexend"/>
              <a:buNone/>
              <a:defRPr sz="6000"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6000"/>
              <a:buFont typeface="Lexend"/>
              <a:buNone/>
              <a:defRPr sz="6000"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6000"/>
              <a:buFont typeface="Lexend"/>
              <a:buNone/>
              <a:defRPr sz="6000" b="1" i="0" u="none" strike="noStrike" cap="none">
                <a:solidFill>
                  <a:schemeClr val="lt1"/>
                </a:solidFill>
                <a:latin typeface="Lexend"/>
                <a:ea typeface="Lexend"/>
                <a:cs typeface="Lexend"/>
                <a:sym typeface="Lexend"/>
              </a:defRPr>
            </a:lvl9pPr>
          </a:lstStyle>
          <a:p>
            <a:r>
              <a:rPr lang="fr" dirty="0" smtClean="0"/>
              <a:t>25.10</a:t>
            </a:r>
            <a:endParaRPr lang="fr" dirty="0"/>
          </a:p>
        </p:txBody>
      </p:sp>
      <p:sp>
        <p:nvSpPr>
          <p:cNvPr id="24" name="Google Shape;2109;p45"/>
          <p:cNvSpPr txBox="1">
            <a:spLocks/>
          </p:cNvSpPr>
          <p:nvPr/>
        </p:nvSpPr>
        <p:spPr>
          <a:xfrm>
            <a:off x="1052670" y="2957315"/>
            <a:ext cx="3035018" cy="7689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Lexend"/>
              <a:buNone/>
              <a:defRPr sz="4500" b="1" i="0" u="none" strike="noStrike" cap="none">
                <a:solidFill>
                  <a:schemeClr val="dk1"/>
                </a:solidFill>
                <a:latin typeface="Lexend"/>
                <a:ea typeface="Lexend"/>
                <a:cs typeface="Lexend"/>
                <a:sym typeface="Lexend"/>
              </a:defRPr>
            </a:lvl1pPr>
            <a:lvl2pPr marR="0" lvl="1" algn="ctr" rtl="0">
              <a:lnSpc>
                <a:spcPct val="100000"/>
              </a:lnSpc>
              <a:spcBef>
                <a:spcPts val="0"/>
              </a:spcBef>
              <a:spcAft>
                <a:spcPts val="0"/>
              </a:spcAft>
              <a:buClr>
                <a:schemeClr val="lt1"/>
              </a:buClr>
              <a:buSzPts val="6000"/>
              <a:buFont typeface="Lexend"/>
              <a:buNone/>
              <a:defRPr sz="6000" b="1" i="0" u="none" strike="noStrike" cap="none">
                <a:solidFill>
                  <a:schemeClr val="lt1"/>
                </a:solidFill>
                <a:latin typeface="Lexend"/>
                <a:ea typeface="Lexend"/>
                <a:cs typeface="Lexend"/>
                <a:sym typeface="Lexend"/>
              </a:defRPr>
            </a:lvl2pPr>
            <a:lvl3pPr marR="0" lvl="2" algn="ctr" rtl="0">
              <a:lnSpc>
                <a:spcPct val="100000"/>
              </a:lnSpc>
              <a:spcBef>
                <a:spcPts val="0"/>
              </a:spcBef>
              <a:spcAft>
                <a:spcPts val="0"/>
              </a:spcAft>
              <a:buClr>
                <a:schemeClr val="lt1"/>
              </a:buClr>
              <a:buSzPts val="6000"/>
              <a:buFont typeface="Lexend"/>
              <a:buNone/>
              <a:defRPr sz="6000" b="1" i="0" u="none" strike="noStrike" cap="none">
                <a:solidFill>
                  <a:schemeClr val="lt1"/>
                </a:solidFill>
                <a:latin typeface="Lexend"/>
                <a:ea typeface="Lexend"/>
                <a:cs typeface="Lexend"/>
                <a:sym typeface="Lexend"/>
              </a:defRPr>
            </a:lvl3pPr>
            <a:lvl4pPr marR="0" lvl="3" algn="ctr" rtl="0">
              <a:lnSpc>
                <a:spcPct val="100000"/>
              </a:lnSpc>
              <a:spcBef>
                <a:spcPts val="0"/>
              </a:spcBef>
              <a:spcAft>
                <a:spcPts val="0"/>
              </a:spcAft>
              <a:buClr>
                <a:schemeClr val="lt1"/>
              </a:buClr>
              <a:buSzPts val="6000"/>
              <a:buFont typeface="Lexend"/>
              <a:buNone/>
              <a:defRPr sz="6000" b="1" i="0" u="none" strike="noStrike" cap="none">
                <a:solidFill>
                  <a:schemeClr val="lt1"/>
                </a:solidFill>
                <a:latin typeface="Lexend"/>
                <a:ea typeface="Lexend"/>
                <a:cs typeface="Lexend"/>
                <a:sym typeface="Lexend"/>
              </a:defRPr>
            </a:lvl4pPr>
            <a:lvl5pPr marR="0" lvl="4" algn="ctr" rtl="0">
              <a:lnSpc>
                <a:spcPct val="100000"/>
              </a:lnSpc>
              <a:spcBef>
                <a:spcPts val="0"/>
              </a:spcBef>
              <a:spcAft>
                <a:spcPts val="0"/>
              </a:spcAft>
              <a:buClr>
                <a:schemeClr val="lt1"/>
              </a:buClr>
              <a:buSzPts val="6000"/>
              <a:buFont typeface="Lexend"/>
              <a:buNone/>
              <a:defRPr sz="6000" b="1" i="0" u="none" strike="noStrike" cap="none">
                <a:solidFill>
                  <a:schemeClr val="lt1"/>
                </a:solidFill>
                <a:latin typeface="Lexend"/>
                <a:ea typeface="Lexend"/>
                <a:cs typeface="Lexend"/>
                <a:sym typeface="Lexend"/>
              </a:defRPr>
            </a:lvl5pPr>
            <a:lvl6pPr marR="0" lvl="5" algn="ctr" rtl="0">
              <a:lnSpc>
                <a:spcPct val="100000"/>
              </a:lnSpc>
              <a:spcBef>
                <a:spcPts val="0"/>
              </a:spcBef>
              <a:spcAft>
                <a:spcPts val="0"/>
              </a:spcAft>
              <a:buClr>
                <a:schemeClr val="lt1"/>
              </a:buClr>
              <a:buSzPts val="6000"/>
              <a:buFont typeface="Lexend"/>
              <a:buNone/>
              <a:defRPr sz="6000" b="1" i="0" u="none" strike="noStrike" cap="none">
                <a:solidFill>
                  <a:schemeClr val="lt1"/>
                </a:solidFill>
                <a:latin typeface="Lexend"/>
                <a:ea typeface="Lexend"/>
                <a:cs typeface="Lexend"/>
                <a:sym typeface="Lexend"/>
              </a:defRPr>
            </a:lvl6pPr>
            <a:lvl7pPr marR="0" lvl="6" algn="ctr" rtl="0">
              <a:lnSpc>
                <a:spcPct val="100000"/>
              </a:lnSpc>
              <a:spcBef>
                <a:spcPts val="0"/>
              </a:spcBef>
              <a:spcAft>
                <a:spcPts val="0"/>
              </a:spcAft>
              <a:buClr>
                <a:schemeClr val="lt1"/>
              </a:buClr>
              <a:buSzPts val="6000"/>
              <a:buFont typeface="Lexend"/>
              <a:buNone/>
              <a:defRPr sz="6000" b="1" i="0" u="none" strike="noStrike" cap="none">
                <a:solidFill>
                  <a:schemeClr val="lt1"/>
                </a:solidFill>
                <a:latin typeface="Lexend"/>
                <a:ea typeface="Lexend"/>
                <a:cs typeface="Lexend"/>
                <a:sym typeface="Lexend"/>
              </a:defRPr>
            </a:lvl7pPr>
            <a:lvl8pPr marR="0" lvl="7" algn="ctr" rtl="0">
              <a:lnSpc>
                <a:spcPct val="100000"/>
              </a:lnSpc>
              <a:spcBef>
                <a:spcPts val="0"/>
              </a:spcBef>
              <a:spcAft>
                <a:spcPts val="0"/>
              </a:spcAft>
              <a:buClr>
                <a:schemeClr val="lt1"/>
              </a:buClr>
              <a:buSzPts val="6000"/>
              <a:buFont typeface="Lexend"/>
              <a:buNone/>
              <a:defRPr sz="6000" b="1" i="0" u="none" strike="noStrike" cap="none">
                <a:solidFill>
                  <a:schemeClr val="lt1"/>
                </a:solidFill>
                <a:latin typeface="Lexend"/>
                <a:ea typeface="Lexend"/>
                <a:cs typeface="Lexend"/>
                <a:sym typeface="Lexend"/>
              </a:defRPr>
            </a:lvl8pPr>
            <a:lvl9pPr marR="0" lvl="8" algn="ctr" rtl="0">
              <a:lnSpc>
                <a:spcPct val="100000"/>
              </a:lnSpc>
              <a:spcBef>
                <a:spcPts val="0"/>
              </a:spcBef>
              <a:spcAft>
                <a:spcPts val="0"/>
              </a:spcAft>
              <a:buClr>
                <a:schemeClr val="lt1"/>
              </a:buClr>
              <a:buSzPts val="6000"/>
              <a:buFont typeface="Lexend"/>
              <a:buNone/>
              <a:defRPr sz="6000" b="1" i="0" u="none" strike="noStrike" cap="none">
                <a:solidFill>
                  <a:schemeClr val="lt1"/>
                </a:solidFill>
                <a:latin typeface="Lexend"/>
                <a:ea typeface="Lexend"/>
                <a:cs typeface="Lexend"/>
                <a:sym typeface="Lexend"/>
              </a:defRPr>
            </a:lvl9pPr>
          </a:lstStyle>
          <a:p>
            <a:r>
              <a:rPr lang="fr" dirty="0" smtClean="0"/>
              <a:t>500.8</a:t>
            </a:r>
            <a:endParaRPr lang="fr" dirty="0"/>
          </a:p>
        </p:txBody>
      </p:sp>
      <p:sp>
        <p:nvSpPr>
          <p:cNvPr id="3" name="TextBox 2"/>
          <p:cNvSpPr txBox="1"/>
          <p:nvPr/>
        </p:nvSpPr>
        <p:spPr>
          <a:xfrm>
            <a:off x="5513623" y="3916583"/>
            <a:ext cx="2620178" cy="338554"/>
          </a:xfrm>
          <a:prstGeom prst="rect">
            <a:avLst/>
          </a:prstGeom>
          <a:noFill/>
        </p:spPr>
        <p:txBody>
          <a:bodyPr wrap="square" rtlCol="0">
            <a:spAutoFit/>
          </a:bodyPr>
          <a:lstStyle/>
          <a:p>
            <a:r>
              <a:rPr lang="en-US" sz="1600" dirty="0" smtClean="0">
                <a:solidFill>
                  <a:schemeClr val="tx1"/>
                </a:solidFill>
              </a:rPr>
              <a:t>Average </a:t>
            </a:r>
            <a:r>
              <a:rPr lang="en-US" sz="1600" dirty="0" smtClean="0">
                <a:solidFill>
                  <a:schemeClr val="tx1"/>
                </a:solidFill>
                <a:latin typeface="Manjari" panose="020B0604020202020204" charset="0"/>
                <a:cs typeface="Manjari" panose="020B0604020202020204" charset="0"/>
              </a:rPr>
              <a:t>transaction</a:t>
            </a:r>
            <a:r>
              <a:rPr lang="en-US" sz="1600" dirty="0" smtClean="0">
                <a:solidFill>
                  <a:schemeClr val="tx1"/>
                </a:solidFill>
              </a:rPr>
              <a:t> fee</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1" name="Google Shape;1901;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dirty="0"/>
              <a:t>Contents</a:t>
            </a:r>
            <a:r>
              <a:rPr lang="en-US" b="0" dirty="0"/>
              <a:t> </a:t>
            </a:r>
            <a:endParaRPr dirty="0"/>
          </a:p>
        </p:txBody>
      </p:sp>
      <p:sp>
        <p:nvSpPr>
          <p:cNvPr id="1903" name="Google Shape;1903;p34"/>
          <p:cNvSpPr txBox="1">
            <a:spLocks noGrp="1"/>
          </p:cNvSpPr>
          <p:nvPr>
            <p:ph type="subTitle" idx="1"/>
          </p:nvPr>
        </p:nvSpPr>
        <p:spPr>
          <a:xfrm>
            <a:off x="-4661827" y="2398825"/>
            <a:ext cx="2570100" cy="572700"/>
          </a:xfrm>
          <a:prstGeom prst="rect">
            <a:avLst/>
          </a:prstGeom>
        </p:spPr>
        <p:txBody>
          <a:bodyPr spcFirstLastPara="1" wrap="square" lIns="91425" tIns="91425" rIns="91425" bIns="91425" anchor="t" anchorCtr="0">
            <a:noAutofit/>
          </a:bodyPr>
          <a:lstStyle/>
          <a:p>
            <a:pPr marL="0" lvl="0" indent="0"/>
            <a:endParaRPr dirty="0"/>
          </a:p>
        </p:txBody>
      </p:sp>
      <p:sp>
        <p:nvSpPr>
          <p:cNvPr id="1906" name="Google Shape;1906;p34"/>
          <p:cNvSpPr txBox="1">
            <a:spLocks noGrp="1"/>
          </p:cNvSpPr>
          <p:nvPr>
            <p:ph type="title" idx="5"/>
          </p:nvPr>
        </p:nvSpPr>
        <p:spPr>
          <a:xfrm>
            <a:off x="901087" y="1440375"/>
            <a:ext cx="8205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01</a:t>
            </a:r>
            <a:endParaRPr/>
          </a:p>
        </p:txBody>
      </p:sp>
      <p:sp>
        <p:nvSpPr>
          <p:cNvPr id="1907" name="Google Shape;1907;p34"/>
          <p:cNvSpPr txBox="1">
            <a:spLocks noGrp="1"/>
          </p:cNvSpPr>
          <p:nvPr>
            <p:ph type="title" idx="7"/>
          </p:nvPr>
        </p:nvSpPr>
        <p:spPr>
          <a:xfrm>
            <a:off x="4759861" y="1440375"/>
            <a:ext cx="8205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02</a:t>
            </a:r>
            <a:endParaRPr/>
          </a:p>
        </p:txBody>
      </p:sp>
      <p:sp>
        <p:nvSpPr>
          <p:cNvPr id="1908" name="Google Shape;1908;p34"/>
          <p:cNvSpPr txBox="1">
            <a:spLocks noGrp="1"/>
          </p:cNvSpPr>
          <p:nvPr>
            <p:ph type="title" idx="8"/>
          </p:nvPr>
        </p:nvSpPr>
        <p:spPr>
          <a:xfrm>
            <a:off x="4790304" y="3392415"/>
            <a:ext cx="8205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04</a:t>
            </a:r>
            <a:endParaRPr dirty="0"/>
          </a:p>
        </p:txBody>
      </p:sp>
      <p:sp>
        <p:nvSpPr>
          <p:cNvPr id="1909" name="Google Shape;1909;p34"/>
          <p:cNvSpPr txBox="1">
            <a:spLocks noGrp="1"/>
          </p:cNvSpPr>
          <p:nvPr>
            <p:ph type="title" idx="6"/>
          </p:nvPr>
        </p:nvSpPr>
        <p:spPr>
          <a:xfrm>
            <a:off x="986125" y="3426165"/>
            <a:ext cx="8205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03</a:t>
            </a:r>
            <a:endParaRPr dirty="0"/>
          </a:p>
        </p:txBody>
      </p:sp>
      <p:sp>
        <p:nvSpPr>
          <p:cNvPr id="1910" name="Google Shape;1910;p34"/>
          <p:cNvSpPr txBox="1">
            <a:spLocks noGrp="1"/>
          </p:cNvSpPr>
          <p:nvPr>
            <p:ph type="subTitle" idx="9"/>
          </p:nvPr>
        </p:nvSpPr>
        <p:spPr>
          <a:xfrm>
            <a:off x="5610804" y="1373470"/>
            <a:ext cx="2570100" cy="831600"/>
          </a:xfrm>
          <a:prstGeom prst="rect">
            <a:avLst/>
          </a:prstGeom>
        </p:spPr>
        <p:txBody>
          <a:bodyPr spcFirstLastPara="1" wrap="square" lIns="91425" tIns="91425" rIns="91425" bIns="91425" anchor="b" anchorCtr="0">
            <a:noAutofit/>
          </a:bodyPr>
          <a:lstStyle/>
          <a:p>
            <a:pPr marL="0" lvl="0" indent="0"/>
            <a:r>
              <a:rPr lang="en-US" dirty="0"/>
              <a:t>Making Data-Driven Decisions </a:t>
            </a:r>
          </a:p>
        </p:txBody>
      </p:sp>
      <p:sp>
        <p:nvSpPr>
          <p:cNvPr id="1911" name="Google Shape;1911;p34"/>
          <p:cNvSpPr txBox="1">
            <a:spLocks noGrp="1"/>
          </p:cNvSpPr>
          <p:nvPr>
            <p:ph type="subTitle" idx="13"/>
          </p:nvPr>
        </p:nvSpPr>
        <p:spPr>
          <a:xfrm>
            <a:off x="1712178" y="1373470"/>
            <a:ext cx="2570100" cy="831600"/>
          </a:xfrm>
          <a:prstGeom prst="rect">
            <a:avLst/>
          </a:prstGeom>
        </p:spPr>
        <p:txBody>
          <a:bodyPr spcFirstLastPara="1" wrap="square" lIns="91425" tIns="91425" rIns="91425" bIns="91425" anchor="b" anchorCtr="0">
            <a:noAutofit/>
          </a:bodyPr>
          <a:lstStyle/>
          <a:p>
            <a:pPr marL="0" lvl="0" indent="0"/>
            <a:r>
              <a:rPr lang="en-US" dirty="0"/>
              <a:t>Data Preparation for Exploration </a:t>
            </a:r>
          </a:p>
        </p:txBody>
      </p:sp>
      <p:sp>
        <p:nvSpPr>
          <p:cNvPr id="1913" name="Google Shape;1913;p34"/>
          <p:cNvSpPr txBox="1">
            <a:spLocks noGrp="1"/>
          </p:cNvSpPr>
          <p:nvPr>
            <p:ph type="subTitle" idx="15"/>
          </p:nvPr>
        </p:nvSpPr>
        <p:spPr>
          <a:xfrm>
            <a:off x="1886155" y="3335309"/>
            <a:ext cx="2570100" cy="831600"/>
          </a:xfrm>
          <a:prstGeom prst="rect">
            <a:avLst/>
          </a:prstGeom>
        </p:spPr>
        <p:txBody>
          <a:bodyPr spcFirstLastPara="1" wrap="square" lIns="91425" tIns="91425" rIns="91425" bIns="91425" anchor="b" anchorCtr="0">
            <a:noAutofit/>
          </a:bodyPr>
          <a:lstStyle/>
          <a:p>
            <a:pPr marL="0" lvl="0" indent="0"/>
            <a:r>
              <a:rPr lang="en-US" dirty="0" smtClean="0"/>
              <a:t>Data </a:t>
            </a:r>
            <a:r>
              <a:rPr lang="en-US" dirty="0"/>
              <a:t>Visualization in Tableau </a:t>
            </a:r>
            <a:endParaRPr dirty="0"/>
          </a:p>
        </p:txBody>
      </p:sp>
      <p:sp>
        <p:nvSpPr>
          <p:cNvPr id="16" name="Google Shape;1912;p34"/>
          <p:cNvSpPr txBox="1">
            <a:spLocks/>
          </p:cNvSpPr>
          <p:nvPr/>
        </p:nvSpPr>
        <p:spPr>
          <a:xfrm>
            <a:off x="5690334" y="3048959"/>
            <a:ext cx="2729161" cy="111437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Lexend"/>
              <a:buNone/>
              <a:defRPr sz="2000" b="1" i="0" u="none" strike="noStrike" cap="none">
                <a:solidFill>
                  <a:schemeClr val="dk1"/>
                </a:solidFill>
                <a:latin typeface="Lexend"/>
                <a:ea typeface="Lexend"/>
                <a:cs typeface="Lexend"/>
                <a:sym typeface="Lexend"/>
              </a:defRPr>
            </a:lvl1pPr>
            <a:lvl2pPr marL="914400" marR="0" lvl="1" indent="-317500" algn="ctr" rtl="0">
              <a:lnSpc>
                <a:spcPct val="115000"/>
              </a:lnSpc>
              <a:spcBef>
                <a:spcPts val="0"/>
              </a:spcBef>
              <a:spcAft>
                <a:spcPts val="0"/>
              </a:spcAft>
              <a:buClr>
                <a:schemeClr val="dk1"/>
              </a:buClr>
              <a:buSzPts val="2400"/>
              <a:buFont typeface="Lexend"/>
              <a:buNone/>
              <a:defRPr sz="2400" b="1" i="0" u="none" strike="noStrike" cap="none">
                <a:solidFill>
                  <a:schemeClr val="dk1"/>
                </a:solidFill>
                <a:latin typeface="Lexend"/>
                <a:ea typeface="Lexend"/>
                <a:cs typeface="Lexend"/>
                <a:sym typeface="Lexend"/>
              </a:defRPr>
            </a:lvl2pPr>
            <a:lvl3pPr marL="1371600" marR="0" lvl="2" indent="-317500" algn="ctr" rtl="0">
              <a:lnSpc>
                <a:spcPct val="115000"/>
              </a:lnSpc>
              <a:spcBef>
                <a:spcPts val="0"/>
              </a:spcBef>
              <a:spcAft>
                <a:spcPts val="0"/>
              </a:spcAft>
              <a:buClr>
                <a:schemeClr val="dk1"/>
              </a:buClr>
              <a:buSzPts val="2400"/>
              <a:buFont typeface="Lexend"/>
              <a:buNone/>
              <a:defRPr sz="2400" b="1" i="0" u="none" strike="noStrike" cap="none">
                <a:solidFill>
                  <a:schemeClr val="dk1"/>
                </a:solidFill>
                <a:latin typeface="Lexend"/>
                <a:ea typeface="Lexend"/>
                <a:cs typeface="Lexend"/>
                <a:sym typeface="Lexend"/>
              </a:defRPr>
            </a:lvl3pPr>
            <a:lvl4pPr marL="1828800" marR="0" lvl="3" indent="-317500" algn="ctr" rtl="0">
              <a:lnSpc>
                <a:spcPct val="115000"/>
              </a:lnSpc>
              <a:spcBef>
                <a:spcPts val="0"/>
              </a:spcBef>
              <a:spcAft>
                <a:spcPts val="0"/>
              </a:spcAft>
              <a:buClr>
                <a:schemeClr val="dk1"/>
              </a:buClr>
              <a:buSzPts val="2400"/>
              <a:buFont typeface="Lexend"/>
              <a:buNone/>
              <a:defRPr sz="2400" b="1" i="0" u="none" strike="noStrike" cap="none">
                <a:solidFill>
                  <a:schemeClr val="dk1"/>
                </a:solidFill>
                <a:latin typeface="Lexend"/>
                <a:ea typeface="Lexend"/>
                <a:cs typeface="Lexend"/>
                <a:sym typeface="Lexend"/>
              </a:defRPr>
            </a:lvl4pPr>
            <a:lvl5pPr marL="2286000" marR="0" lvl="4" indent="-317500" algn="ctr" rtl="0">
              <a:lnSpc>
                <a:spcPct val="115000"/>
              </a:lnSpc>
              <a:spcBef>
                <a:spcPts val="0"/>
              </a:spcBef>
              <a:spcAft>
                <a:spcPts val="0"/>
              </a:spcAft>
              <a:buClr>
                <a:schemeClr val="dk1"/>
              </a:buClr>
              <a:buSzPts val="2400"/>
              <a:buFont typeface="Lexend"/>
              <a:buNone/>
              <a:defRPr sz="2400" b="1" i="0" u="none" strike="noStrike" cap="none">
                <a:solidFill>
                  <a:schemeClr val="dk1"/>
                </a:solidFill>
                <a:latin typeface="Lexend"/>
                <a:ea typeface="Lexend"/>
                <a:cs typeface="Lexend"/>
                <a:sym typeface="Lexend"/>
              </a:defRPr>
            </a:lvl5pPr>
            <a:lvl6pPr marL="2743200" marR="0" lvl="5" indent="-317500" algn="ctr" rtl="0">
              <a:lnSpc>
                <a:spcPct val="115000"/>
              </a:lnSpc>
              <a:spcBef>
                <a:spcPts val="0"/>
              </a:spcBef>
              <a:spcAft>
                <a:spcPts val="0"/>
              </a:spcAft>
              <a:buClr>
                <a:schemeClr val="dk1"/>
              </a:buClr>
              <a:buSzPts val="2400"/>
              <a:buFont typeface="Lexend"/>
              <a:buNone/>
              <a:defRPr sz="2400" b="1" i="0" u="none" strike="noStrike" cap="none">
                <a:solidFill>
                  <a:schemeClr val="dk1"/>
                </a:solidFill>
                <a:latin typeface="Lexend"/>
                <a:ea typeface="Lexend"/>
                <a:cs typeface="Lexend"/>
                <a:sym typeface="Lexend"/>
              </a:defRPr>
            </a:lvl6pPr>
            <a:lvl7pPr marL="3200400" marR="0" lvl="6" indent="-317500" algn="ctr" rtl="0">
              <a:lnSpc>
                <a:spcPct val="115000"/>
              </a:lnSpc>
              <a:spcBef>
                <a:spcPts val="0"/>
              </a:spcBef>
              <a:spcAft>
                <a:spcPts val="0"/>
              </a:spcAft>
              <a:buClr>
                <a:schemeClr val="dk1"/>
              </a:buClr>
              <a:buSzPts val="2400"/>
              <a:buFont typeface="Lexend"/>
              <a:buNone/>
              <a:defRPr sz="2400" b="1" i="0" u="none" strike="noStrike" cap="none">
                <a:solidFill>
                  <a:schemeClr val="dk1"/>
                </a:solidFill>
                <a:latin typeface="Lexend"/>
                <a:ea typeface="Lexend"/>
                <a:cs typeface="Lexend"/>
                <a:sym typeface="Lexend"/>
              </a:defRPr>
            </a:lvl7pPr>
            <a:lvl8pPr marL="3657600" marR="0" lvl="7" indent="-317500" algn="ctr" rtl="0">
              <a:lnSpc>
                <a:spcPct val="115000"/>
              </a:lnSpc>
              <a:spcBef>
                <a:spcPts val="0"/>
              </a:spcBef>
              <a:spcAft>
                <a:spcPts val="0"/>
              </a:spcAft>
              <a:buClr>
                <a:schemeClr val="dk1"/>
              </a:buClr>
              <a:buSzPts val="2400"/>
              <a:buFont typeface="Lexend"/>
              <a:buNone/>
              <a:defRPr sz="2400" b="1" i="0" u="none" strike="noStrike" cap="none">
                <a:solidFill>
                  <a:schemeClr val="dk1"/>
                </a:solidFill>
                <a:latin typeface="Lexend"/>
                <a:ea typeface="Lexend"/>
                <a:cs typeface="Lexend"/>
                <a:sym typeface="Lexend"/>
              </a:defRPr>
            </a:lvl8pPr>
            <a:lvl9pPr marL="4114800" marR="0" lvl="8" indent="-317500" algn="ctr" rtl="0">
              <a:lnSpc>
                <a:spcPct val="115000"/>
              </a:lnSpc>
              <a:spcBef>
                <a:spcPts val="0"/>
              </a:spcBef>
              <a:spcAft>
                <a:spcPts val="0"/>
              </a:spcAft>
              <a:buClr>
                <a:schemeClr val="dk1"/>
              </a:buClr>
              <a:buSzPts val="2400"/>
              <a:buFont typeface="Lexend"/>
              <a:buNone/>
              <a:defRPr sz="2400" b="1" i="0" u="none" strike="noStrike" cap="none">
                <a:solidFill>
                  <a:schemeClr val="dk1"/>
                </a:solidFill>
                <a:latin typeface="Lexend"/>
                <a:ea typeface="Lexend"/>
                <a:cs typeface="Lexend"/>
                <a:sym typeface="Lexend"/>
              </a:defRPr>
            </a:lvl9pPr>
          </a:lstStyle>
          <a:p>
            <a:pPr marL="0" indent="0"/>
            <a:r>
              <a:rPr lang="en-US" dirty="0" smtClean="0"/>
              <a:t>Data </a:t>
            </a:r>
            <a:r>
              <a:rPr lang="en-US" dirty="0"/>
              <a:t>Analysis to Answer Questions </a:t>
            </a:r>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sp>
        <p:nvSpPr>
          <p:cNvPr id="2306" name="Google Shape;2306;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Séquence</a:t>
            </a:r>
            <a:endParaRPr/>
          </a:p>
        </p:txBody>
      </p:sp>
      <p:sp>
        <p:nvSpPr>
          <p:cNvPr id="2307" name="Google Shape;2307;p52"/>
          <p:cNvSpPr txBox="1"/>
          <p:nvPr/>
        </p:nvSpPr>
        <p:spPr>
          <a:xfrm>
            <a:off x="782728" y="1607292"/>
            <a:ext cx="2296104" cy="1068189"/>
          </a:xfrm>
          <a:prstGeom prst="rect">
            <a:avLst/>
          </a:prstGeom>
          <a:noFill/>
          <a:ln>
            <a:noFill/>
          </a:ln>
        </p:spPr>
        <p:txBody>
          <a:bodyPr spcFirstLastPara="1" wrap="square" lIns="91425" tIns="91425" rIns="91425" bIns="91425" anchor="t" anchorCtr="0">
            <a:noAutofit/>
          </a:bodyPr>
          <a:lstStyle/>
          <a:p>
            <a:pPr lvl="0" algn="ctr">
              <a:lnSpc>
                <a:spcPct val="115000"/>
              </a:lnSpc>
            </a:pPr>
            <a:r>
              <a:rPr lang="en-US" dirty="0">
                <a:solidFill>
                  <a:schemeClr val="tx1"/>
                </a:solidFill>
              </a:rPr>
              <a:t>box plot to identify the outliers of each payment method according to the merchant name </a:t>
            </a:r>
            <a:endParaRPr dirty="0">
              <a:solidFill>
                <a:schemeClr val="tx1"/>
              </a:solidFill>
              <a:latin typeface="Manjari"/>
              <a:ea typeface="Manjari"/>
              <a:cs typeface="Manjari"/>
              <a:sym typeface="Manjari"/>
            </a:endParaRPr>
          </a:p>
        </p:txBody>
      </p:sp>
      <p:sp>
        <p:nvSpPr>
          <p:cNvPr id="2308" name="Google Shape;2308;p52"/>
          <p:cNvSpPr txBox="1"/>
          <p:nvPr/>
        </p:nvSpPr>
        <p:spPr>
          <a:xfrm>
            <a:off x="720000" y="1260000"/>
            <a:ext cx="2338800" cy="474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dirty="0" smtClean="0">
                <a:solidFill>
                  <a:schemeClr val="dk1"/>
                </a:solidFill>
                <a:latin typeface="Lexend"/>
                <a:ea typeface="Lexend"/>
                <a:cs typeface="Lexend"/>
                <a:sym typeface="Lexend"/>
              </a:rPr>
              <a:t>First</a:t>
            </a:r>
            <a:endParaRPr sz="2000" b="1" dirty="0">
              <a:solidFill>
                <a:schemeClr val="dk1"/>
              </a:solidFill>
              <a:latin typeface="Lexend"/>
              <a:ea typeface="Lexend"/>
              <a:cs typeface="Lexend"/>
              <a:sym typeface="Lexend"/>
            </a:endParaRPr>
          </a:p>
        </p:txBody>
      </p:sp>
      <p:sp>
        <p:nvSpPr>
          <p:cNvPr id="2309" name="Google Shape;2309;p52"/>
          <p:cNvSpPr txBox="1"/>
          <p:nvPr/>
        </p:nvSpPr>
        <p:spPr>
          <a:xfrm>
            <a:off x="3297928" y="1630898"/>
            <a:ext cx="2548144" cy="1222800"/>
          </a:xfrm>
          <a:prstGeom prst="rect">
            <a:avLst/>
          </a:prstGeom>
          <a:noFill/>
          <a:ln>
            <a:noFill/>
          </a:ln>
        </p:spPr>
        <p:txBody>
          <a:bodyPr spcFirstLastPara="1" wrap="square" lIns="91425" tIns="91425" rIns="91425" bIns="91425" anchor="t" anchorCtr="0">
            <a:noAutofit/>
          </a:bodyPr>
          <a:lstStyle/>
          <a:p>
            <a:pPr lvl="0" algn="ctr"/>
            <a:r>
              <a:rPr lang="en-US" dirty="0">
                <a:solidFill>
                  <a:schemeClr val="tx1"/>
                </a:solidFill>
              </a:rPr>
              <a:t>the side by side bars chart that compare between the cashback and transaction fees in each payment method </a:t>
            </a:r>
          </a:p>
        </p:txBody>
      </p:sp>
      <p:sp>
        <p:nvSpPr>
          <p:cNvPr id="2310" name="Google Shape;2310;p52"/>
          <p:cNvSpPr txBox="1"/>
          <p:nvPr/>
        </p:nvSpPr>
        <p:spPr>
          <a:xfrm>
            <a:off x="3402600" y="1260000"/>
            <a:ext cx="2338800" cy="474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dirty="0" smtClean="0">
                <a:solidFill>
                  <a:schemeClr val="dk1"/>
                </a:solidFill>
                <a:latin typeface="Lexend"/>
                <a:ea typeface="Lexend"/>
                <a:cs typeface="Lexend"/>
                <a:sym typeface="Lexend"/>
              </a:rPr>
              <a:t>Second</a:t>
            </a:r>
            <a:endParaRPr sz="2000" b="1" dirty="0">
              <a:solidFill>
                <a:schemeClr val="dk1"/>
              </a:solidFill>
              <a:latin typeface="Lexend"/>
              <a:ea typeface="Lexend"/>
              <a:cs typeface="Lexend"/>
              <a:sym typeface="Lexend"/>
            </a:endParaRPr>
          </a:p>
        </p:txBody>
      </p:sp>
      <p:sp>
        <p:nvSpPr>
          <p:cNvPr id="2311" name="Google Shape;2311;p52"/>
          <p:cNvSpPr txBox="1"/>
          <p:nvPr/>
        </p:nvSpPr>
        <p:spPr>
          <a:xfrm>
            <a:off x="5783629" y="1630898"/>
            <a:ext cx="3058800" cy="1400162"/>
          </a:xfrm>
          <a:prstGeom prst="rect">
            <a:avLst/>
          </a:prstGeom>
          <a:noFill/>
          <a:ln>
            <a:noFill/>
          </a:ln>
        </p:spPr>
        <p:txBody>
          <a:bodyPr spcFirstLastPara="1" wrap="square" lIns="91425" tIns="91425" rIns="91425" bIns="91425" anchor="t" anchorCtr="0">
            <a:noAutofit/>
          </a:bodyPr>
          <a:lstStyle/>
          <a:p>
            <a:pPr lvl="0" algn="ctr">
              <a:lnSpc>
                <a:spcPct val="115000"/>
              </a:lnSpc>
            </a:pPr>
            <a:r>
              <a:rPr lang="en-US" dirty="0">
                <a:solidFill>
                  <a:schemeClr val="tx1"/>
                </a:solidFill>
              </a:rPr>
              <a:t>a pie chart show the total transaction according the location that identify the most category using the digital payments.</a:t>
            </a:r>
            <a:endParaRPr dirty="0">
              <a:solidFill>
                <a:schemeClr val="tx1"/>
              </a:solidFill>
              <a:latin typeface="Manjari"/>
              <a:ea typeface="Manjari"/>
              <a:cs typeface="Manjari"/>
              <a:sym typeface="Manjari"/>
            </a:endParaRPr>
          </a:p>
        </p:txBody>
      </p:sp>
      <p:sp>
        <p:nvSpPr>
          <p:cNvPr id="2312" name="Google Shape;2312;p52"/>
          <p:cNvSpPr txBox="1"/>
          <p:nvPr/>
        </p:nvSpPr>
        <p:spPr>
          <a:xfrm>
            <a:off x="6085200" y="1260000"/>
            <a:ext cx="2338800" cy="474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dirty="0" smtClean="0">
                <a:solidFill>
                  <a:schemeClr val="dk1"/>
                </a:solidFill>
                <a:latin typeface="Lexend"/>
                <a:ea typeface="Lexend"/>
                <a:cs typeface="Lexend"/>
                <a:sym typeface="Lexend"/>
              </a:rPr>
              <a:t>Third</a:t>
            </a:r>
            <a:endParaRPr sz="2000" b="1" dirty="0">
              <a:solidFill>
                <a:schemeClr val="dk1"/>
              </a:solidFill>
              <a:latin typeface="Lexend"/>
              <a:ea typeface="Lexend"/>
              <a:cs typeface="Lexend"/>
              <a:sym typeface="Lexend"/>
            </a:endParaRPr>
          </a:p>
        </p:txBody>
      </p:sp>
      <p:sp>
        <p:nvSpPr>
          <p:cNvPr id="2313" name="Google Shape;2313;p52"/>
          <p:cNvSpPr txBox="1"/>
          <p:nvPr/>
        </p:nvSpPr>
        <p:spPr>
          <a:xfrm>
            <a:off x="455518" y="3886315"/>
            <a:ext cx="3101479" cy="960858"/>
          </a:xfrm>
          <a:prstGeom prst="rect">
            <a:avLst/>
          </a:prstGeom>
          <a:noFill/>
          <a:ln>
            <a:noFill/>
          </a:ln>
        </p:spPr>
        <p:txBody>
          <a:bodyPr spcFirstLastPara="1" wrap="square" lIns="91425" tIns="91425" rIns="91425" bIns="91425" anchor="t" anchorCtr="0">
            <a:noAutofit/>
          </a:bodyPr>
          <a:lstStyle/>
          <a:p>
            <a:pPr lvl="0" algn="ctr"/>
            <a:r>
              <a:rPr lang="en-US" dirty="0">
                <a:solidFill>
                  <a:schemeClr val="tx1"/>
                </a:solidFill>
              </a:rPr>
              <a:t>stacked bar chart shown the relation between some product category according the payment methods</a:t>
            </a:r>
          </a:p>
        </p:txBody>
      </p:sp>
      <p:sp>
        <p:nvSpPr>
          <p:cNvPr id="2314" name="Google Shape;2314;p52"/>
          <p:cNvSpPr txBox="1"/>
          <p:nvPr/>
        </p:nvSpPr>
        <p:spPr>
          <a:xfrm>
            <a:off x="836858" y="3554343"/>
            <a:ext cx="2338800" cy="474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dirty="0" smtClean="0">
                <a:solidFill>
                  <a:schemeClr val="dk1"/>
                </a:solidFill>
                <a:latin typeface="Lexend"/>
                <a:ea typeface="Lexend"/>
                <a:cs typeface="Lexend"/>
                <a:sym typeface="Lexend"/>
              </a:rPr>
              <a:t>Fourth</a:t>
            </a:r>
            <a:endParaRPr sz="2000" b="1" dirty="0">
              <a:solidFill>
                <a:schemeClr val="dk1"/>
              </a:solidFill>
              <a:latin typeface="Lexend"/>
              <a:ea typeface="Lexend"/>
              <a:cs typeface="Lexend"/>
              <a:sym typeface="Lexend"/>
            </a:endParaRPr>
          </a:p>
        </p:txBody>
      </p:sp>
      <p:sp>
        <p:nvSpPr>
          <p:cNvPr id="2315" name="Google Shape;2315;p52"/>
          <p:cNvSpPr txBox="1"/>
          <p:nvPr/>
        </p:nvSpPr>
        <p:spPr>
          <a:xfrm>
            <a:off x="6143628" y="3946947"/>
            <a:ext cx="2575255" cy="1058189"/>
          </a:xfrm>
          <a:prstGeom prst="rect">
            <a:avLst/>
          </a:prstGeom>
          <a:noFill/>
          <a:ln>
            <a:noFill/>
          </a:ln>
        </p:spPr>
        <p:txBody>
          <a:bodyPr spcFirstLastPara="1" wrap="square" lIns="91425" tIns="91425" rIns="91425" bIns="91425" anchor="t" anchorCtr="0">
            <a:noAutofit/>
          </a:bodyPr>
          <a:lstStyle/>
          <a:p>
            <a:pPr lvl="0" algn="ctr">
              <a:lnSpc>
                <a:spcPct val="115000"/>
              </a:lnSpc>
            </a:pPr>
            <a:r>
              <a:rPr lang="en-US" dirty="0">
                <a:solidFill>
                  <a:schemeClr val="tx1"/>
                </a:solidFill>
              </a:rPr>
              <a:t>the line area chart that shown the total income per month for each payment method </a:t>
            </a:r>
            <a:endParaRPr dirty="0">
              <a:solidFill>
                <a:schemeClr val="tx1"/>
              </a:solidFill>
              <a:latin typeface="Manjari"/>
              <a:ea typeface="Manjari"/>
              <a:cs typeface="Manjari"/>
              <a:sym typeface="Manjari"/>
            </a:endParaRPr>
          </a:p>
        </p:txBody>
      </p:sp>
      <p:sp>
        <p:nvSpPr>
          <p:cNvPr id="2316" name="Google Shape;2316;p52"/>
          <p:cNvSpPr txBox="1"/>
          <p:nvPr/>
        </p:nvSpPr>
        <p:spPr>
          <a:xfrm>
            <a:off x="6143629" y="3554343"/>
            <a:ext cx="2338800" cy="474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sz="2000" b="1" dirty="0" smtClean="0">
                <a:solidFill>
                  <a:schemeClr val="dk1"/>
                </a:solidFill>
                <a:latin typeface="Lexend"/>
                <a:ea typeface="Lexend"/>
                <a:cs typeface="Lexend"/>
                <a:sym typeface="Lexend"/>
              </a:rPr>
              <a:t>F</a:t>
            </a:r>
            <a:r>
              <a:rPr lang="fr" sz="2000" b="1" dirty="0" smtClean="0">
                <a:solidFill>
                  <a:schemeClr val="dk1"/>
                </a:solidFill>
                <a:latin typeface="Lexend"/>
                <a:ea typeface="Lexend"/>
                <a:cs typeface="Lexend"/>
                <a:sym typeface="Lexend"/>
              </a:rPr>
              <a:t>ifth </a:t>
            </a:r>
            <a:endParaRPr sz="2000" b="1" dirty="0">
              <a:solidFill>
                <a:schemeClr val="dk1"/>
              </a:solidFill>
              <a:latin typeface="Lexend"/>
              <a:ea typeface="Lexend"/>
              <a:cs typeface="Lexend"/>
              <a:sym typeface="Lexend"/>
            </a:endParaRPr>
          </a:p>
        </p:txBody>
      </p:sp>
      <p:cxnSp>
        <p:nvCxnSpPr>
          <p:cNvPr id="2319" name="Google Shape;2319;p52"/>
          <p:cNvCxnSpPr>
            <a:stCxn id="2308" idx="3"/>
            <a:endCxn id="2310" idx="1"/>
          </p:cNvCxnSpPr>
          <p:nvPr/>
        </p:nvCxnSpPr>
        <p:spPr>
          <a:xfrm>
            <a:off x="3058800" y="1497300"/>
            <a:ext cx="343800" cy="600"/>
          </a:xfrm>
          <a:prstGeom prst="bentConnector3">
            <a:avLst>
              <a:gd name="adj1" fmla="val 50004"/>
            </a:avLst>
          </a:prstGeom>
          <a:noFill/>
          <a:ln w="9525" cap="flat" cmpd="sng">
            <a:solidFill>
              <a:schemeClr val="lt2"/>
            </a:solidFill>
            <a:prstDash val="solid"/>
            <a:round/>
            <a:headEnd type="none" w="med" len="med"/>
            <a:tailEnd type="oval" w="med" len="med"/>
          </a:ln>
        </p:spPr>
      </p:cxnSp>
      <p:cxnSp>
        <p:nvCxnSpPr>
          <p:cNvPr id="2320" name="Google Shape;2320;p52"/>
          <p:cNvCxnSpPr>
            <a:stCxn id="2310" idx="3"/>
            <a:endCxn id="2312" idx="1"/>
          </p:cNvCxnSpPr>
          <p:nvPr/>
        </p:nvCxnSpPr>
        <p:spPr>
          <a:xfrm>
            <a:off x="5741400" y="1497300"/>
            <a:ext cx="343800" cy="600"/>
          </a:xfrm>
          <a:prstGeom prst="bentConnector3">
            <a:avLst>
              <a:gd name="adj1" fmla="val 50004"/>
            </a:avLst>
          </a:prstGeom>
          <a:noFill/>
          <a:ln w="9525" cap="flat" cmpd="sng">
            <a:solidFill>
              <a:schemeClr val="lt2"/>
            </a:solidFill>
            <a:prstDash val="solid"/>
            <a:round/>
            <a:headEnd type="none" w="med" len="med"/>
            <a:tailEnd type="oval" w="med" len="med"/>
          </a:ln>
        </p:spPr>
      </p:cxnSp>
      <p:cxnSp>
        <p:nvCxnSpPr>
          <p:cNvPr id="2321" name="Google Shape;2321;p52"/>
          <p:cNvCxnSpPr>
            <a:stCxn id="2311" idx="2"/>
            <a:endCxn id="2314" idx="0"/>
          </p:cNvCxnSpPr>
          <p:nvPr/>
        </p:nvCxnSpPr>
        <p:spPr>
          <a:xfrm rot="5400000">
            <a:off x="4398003" y="639316"/>
            <a:ext cx="523283" cy="5306771"/>
          </a:xfrm>
          <a:prstGeom prst="bentConnector3">
            <a:avLst>
              <a:gd name="adj1" fmla="val 50000"/>
            </a:avLst>
          </a:prstGeom>
          <a:noFill/>
          <a:ln w="9525" cap="flat" cmpd="sng">
            <a:solidFill>
              <a:schemeClr val="lt2"/>
            </a:solidFill>
            <a:prstDash val="solid"/>
            <a:round/>
            <a:headEnd type="none" w="med" len="med"/>
            <a:tailEnd type="oval" w="med" len="med"/>
          </a:ln>
        </p:spPr>
      </p:cxnSp>
      <p:cxnSp>
        <p:nvCxnSpPr>
          <p:cNvPr id="2322" name="Google Shape;2322;p52"/>
          <p:cNvCxnSpPr/>
          <p:nvPr/>
        </p:nvCxnSpPr>
        <p:spPr>
          <a:xfrm flipV="1">
            <a:off x="3000371" y="3750645"/>
            <a:ext cx="3143258" cy="1"/>
          </a:xfrm>
          <a:prstGeom prst="bentConnector3">
            <a:avLst>
              <a:gd name="adj1" fmla="val 50000"/>
            </a:avLst>
          </a:prstGeom>
          <a:noFill/>
          <a:ln w="9525" cap="flat" cmpd="sng">
            <a:solidFill>
              <a:schemeClr val="lt2"/>
            </a:solidFill>
            <a:prstDash val="solid"/>
            <a:round/>
            <a:headEnd type="none" w="med" len="med"/>
            <a:tailEnd type="oval" w="med" len="med"/>
          </a:ln>
        </p:spPr>
      </p:cxn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sp>
        <p:nvSpPr>
          <p:cNvPr id="1918" name="Google Shape;1918;p35"/>
          <p:cNvSpPr txBox="1">
            <a:spLocks noGrp="1"/>
          </p:cNvSpPr>
          <p:nvPr>
            <p:ph type="title"/>
          </p:nvPr>
        </p:nvSpPr>
        <p:spPr>
          <a:xfrm>
            <a:off x="1653000" y="3084457"/>
            <a:ext cx="5838000" cy="841800"/>
          </a:xfrm>
          <a:prstGeom prst="rect">
            <a:avLst/>
          </a:prstGeom>
        </p:spPr>
        <p:txBody>
          <a:bodyPr spcFirstLastPara="1" wrap="square" lIns="91425" tIns="91425" rIns="91425" bIns="91425" anchor="b" anchorCtr="0">
            <a:noAutofit/>
          </a:bodyPr>
          <a:lstStyle/>
          <a:p>
            <a:pPr marL="0" indent="0"/>
            <a:r>
              <a:rPr lang="en-US" dirty="0"/>
              <a:t>Data Analysis to Answer Questions </a:t>
            </a:r>
          </a:p>
        </p:txBody>
      </p:sp>
      <p:sp>
        <p:nvSpPr>
          <p:cNvPr id="1920" name="Google Shape;1920;p35"/>
          <p:cNvSpPr txBox="1">
            <a:spLocks noGrp="1"/>
          </p:cNvSpPr>
          <p:nvPr>
            <p:ph type="title" idx="2"/>
          </p:nvPr>
        </p:nvSpPr>
        <p:spPr>
          <a:xfrm>
            <a:off x="3720750" y="1181250"/>
            <a:ext cx="1702500" cy="103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smtClean="0"/>
              <a:t>04</a:t>
            </a:r>
            <a:endParaRPr dirty="0"/>
          </a:p>
        </p:txBody>
      </p:sp>
      <p:grpSp>
        <p:nvGrpSpPr>
          <p:cNvPr id="1921" name="Google Shape;1921;p35"/>
          <p:cNvGrpSpPr/>
          <p:nvPr/>
        </p:nvGrpSpPr>
        <p:grpSpPr>
          <a:xfrm>
            <a:off x="7358250" y="1285575"/>
            <a:ext cx="130200" cy="126125"/>
            <a:chOff x="3935725" y="167575"/>
            <a:chExt cx="130200" cy="126125"/>
          </a:xfrm>
        </p:grpSpPr>
        <p:sp>
          <p:nvSpPr>
            <p:cNvPr id="1922" name="Google Shape;1922;p35"/>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923" name="Google Shape;1923;p35"/>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924" name="Google Shape;1924;p35"/>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925" name="Google Shape;1925;p35"/>
          <p:cNvGrpSpPr/>
          <p:nvPr/>
        </p:nvGrpSpPr>
        <p:grpSpPr>
          <a:xfrm>
            <a:off x="8146817" y="1602437"/>
            <a:ext cx="449076" cy="119073"/>
            <a:chOff x="7108302" y="2550931"/>
            <a:chExt cx="281323" cy="74593"/>
          </a:xfrm>
        </p:grpSpPr>
        <p:sp>
          <p:nvSpPr>
            <p:cNvPr id="1926" name="Google Shape;1926;p35"/>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5"/>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5"/>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5"/>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5"/>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5"/>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5"/>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5"/>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5"/>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5" name="Google Shape;1935;p35"/>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29277974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sp>
        <p:nvSpPr>
          <p:cNvPr id="2409" name="Google Shape;2409;p58"/>
          <p:cNvSpPr txBox="1">
            <a:spLocks noGrp="1"/>
          </p:cNvSpPr>
          <p:nvPr>
            <p:ph type="title"/>
          </p:nvPr>
        </p:nvSpPr>
        <p:spPr>
          <a:xfrm>
            <a:off x="720000" y="445024"/>
            <a:ext cx="7704000" cy="1080299"/>
          </a:xfrm>
          <a:prstGeom prst="rect">
            <a:avLst/>
          </a:prstGeom>
        </p:spPr>
        <p:txBody>
          <a:bodyPr spcFirstLastPara="1" wrap="square" lIns="91425" tIns="91425" rIns="91425" bIns="91425" anchor="t" anchorCtr="0">
            <a:noAutofit/>
          </a:bodyPr>
          <a:lstStyle/>
          <a:p>
            <a:pPr lvl="0"/>
            <a:r>
              <a:rPr lang="en-US" sz="2400" dirty="0"/>
              <a:t>Which payment method is the most popular?</a:t>
            </a:r>
            <a:endParaRPr sz="2400" dirty="0"/>
          </a:p>
        </p:txBody>
      </p:sp>
      <p:sp>
        <p:nvSpPr>
          <p:cNvPr id="2411" name="Google Shape;2411;p58"/>
          <p:cNvSpPr txBox="1"/>
          <p:nvPr/>
        </p:nvSpPr>
        <p:spPr>
          <a:xfrm>
            <a:off x="804325" y="1244366"/>
            <a:ext cx="2110200" cy="527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fr" sz="2000" b="1" dirty="0" smtClean="0">
                <a:solidFill>
                  <a:schemeClr val="dk1"/>
                </a:solidFill>
                <a:latin typeface="Lexend"/>
                <a:ea typeface="Lexend"/>
                <a:cs typeface="Lexend"/>
                <a:sym typeface="Lexend"/>
              </a:rPr>
              <a:t>Answer</a:t>
            </a:r>
            <a:endParaRPr sz="2000" b="1" dirty="0">
              <a:solidFill>
                <a:schemeClr val="dk1"/>
              </a:solidFill>
              <a:latin typeface="Lexend"/>
              <a:ea typeface="Lexend"/>
              <a:cs typeface="Lexend"/>
              <a:sym typeface="Lexend"/>
            </a:endParaRPr>
          </a:p>
        </p:txBody>
      </p:sp>
      <p:sp>
        <p:nvSpPr>
          <p:cNvPr id="2412" name="Google Shape;2412;p58"/>
          <p:cNvSpPr txBox="1"/>
          <p:nvPr/>
        </p:nvSpPr>
        <p:spPr>
          <a:xfrm>
            <a:off x="682353" y="1653536"/>
            <a:ext cx="2617695" cy="1869348"/>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a:solidFill>
                  <a:schemeClr val="tx1"/>
                </a:solidFill>
              </a:rPr>
              <a:t>Bank Transfer is the most common payment method, suggesting that users prefer this method for digital payments over others like Debit Cards or UPI.</a:t>
            </a:r>
            <a:endParaRPr dirty="0">
              <a:solidFill>
                <a:schemeClr val="tx1"/>
              </a:solidFill>
              <a:latin typeface="Manjari"/>
              <a:ea typeface="Manjari"/>
              <a:cs typeface="Manjari"/>
              <a:sym typeface="Manjari"/>
            </a:endParaRPr>
          </a:p>
        </p:txBody>
      </p:sp>
      <p:sp>
        <p:nvSpPr>
          <p:cNvPr id="2413" name="Google Shape;2413;p58"/>
          <p:cNvSpPr txBox="1"/>
          <p:nvPr/>
        </p:nvSpPr>
        <p:spPr>
          <a:xfrm>
            <a:off x="767097" y="3241419"/>
            <a:ext cx="2110200" cy="527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fr" sz="2000" b="1" dirty="0" smtClean="0">
                <a:solidFill>
                  <a:schemeClr val="dk1"/>
                </a:solidFill>
                <a:latin typeface="Lexend"/>
                <a:ea typeface="Lexend"/>
                <a:cs typeface="Lexend"/>
                <a:sym typeface="Lexend"/>
              </a:rPr>
              <a:t>Insight</a:t>
            </a:r>
            <a:endParaRPr sz="2000" b="1" dirty="0">
              <a:solidFill>
                <a:schemeClr val="dk1"/>
              </a:solidFill>
              <a:latin typeface="Lexend"/>
              <a:ea typeface="Lexend"/>
              <a:cs typeface="Lexend"/>
              <a:sym typeface="Lexend"/>
            </a:endParaRPr>
          </a:p>
        </p:txBody>
      </p:sp>
      <p:sp>
        <p:nvSpPr>
          <p:cNvPr id="2414" name="Google Shape;2414;p58"/>
          <p:cNvSpPr txBox="1"/>
          <p:nvPr/>
        </p:nvSpPr>
        <p:spPr>
          <a:xfrm>
            <a:off x="591808" y="3612249"/>
            <a:ext cx="2708240" cy="1636218"/>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smtClean="0">
                <a:solidFill>
                  <a:schemeClr val="tx1"/>
                </a:solidFill>
              </a:rPr>
              <a:t>Bank </a:t>
            </a:r>
            <a:r>
              <a:rPr lang="en-US" dirty="0">
                <a:solidFill>
                  <a:schemeClr val="tx1"/>
                </a:solidFill>
              </a:rPr>
              <a:t>Transfers are a dominant mode of payment, indicating user trust in traditional bank methods for digital transactions.</a:t>
            </a:r>
            <a:endParaRPr dirty="0">
              <a:solidFill>
                <a:schemeClr val="tx1"/>
              </a:solidFill>
              <a:latin typeface="Manjari"/>
              <a:ea typeface="Manjari"/>
              <a:cs typeface="Manjari"/>
              <a:sym typeface="Manjari"/>
            </a:endParaRPr>
          </a:p>
        </p:txBody>
      </p:sp>
      <p:sp>
        <p:nvSpPr>
          <p:cNvPr id="2417" name="Google Shape;2417;p58"/>
          <p:cNvSpPr/>
          <p:nvPr/>
        </p:nvSpPr>
        <p:spPr>
          <a:xfrm>
            <a:off x="514797" y="1401236"/>
            <a:ext cx="252300" cy="252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419" name="Google Shape;2419;p58"/>
          <p:cNvSpPr/>
          <p:nvPr/>
        </p:nvSpPr>
        <p:spPr>
          <a:xfrm>
            <a:off x="514797" y="3379119"/>
            <a:ext cx="252300" cy="252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241744" y="1401236"/>
            <a:ext cx="5357545" cy="29563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81326430"/>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sp>
        <p:nvSpPr>
          <p:cNvPr id="2409" name="Google Shape;2409;p58"/>
          <p:cNvSpPr txBox="1">
            <a:spLocks noGrp="1"/>
          </p:cNvSpPr>
          <p:nvPr>
            <p:ph type="title"/>
          </p:nvPr>
        </p:nvSpPr>
        <p:spPr>
          <a:xfrm>
            <a:off x="720000" y="445024"/>
            <a:ext cx="7704000" cy="1179347"/>
          </a:xfrm>
          <a:prstGeom prst="rect">
            <a:avLst/>
          </a:prstGeom>
        </p:spPr>
        <p:txBody>
          <a:bodyPr spcFirstLastPara="1" wrap="square" lIns="91425" tIns="91425" rIns="91425" bIns="91425" anchor="t" anchorCtr="0">
            <a:noAutofit/>
          </a:bodyPr>
          <a:lstStyle/>
          <a:p>
            <a:r>
              <a:rPr lang="en-US" sz="2400" dirty="0" smtClean="0"/>
              <a:t>What </a:t>
            </a:r>
            <a:r>
              <a:rPr lang="en-US" sz="2400" dirty="0"/>
              <a:t>is the least common payment method?</a:t>
            </a:r>
          </a:p>
        </p:txBody>
      </p:sp>
      <p:sp>
        <p:nvSpPr>
          <p:cNvPr id="2411" name="Google Shape;2411;p58"/>
          <p:cNvSpPr txBox="1"/>
          <p:nvPr/>
        </p:nvSpPr>
        <p:spPr>
          <a:xfrm>
            <a:off x="804325" y="1244366"/>
            <a:ext cx="2110200" cy="527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fr" sz="2000" b="1" dirty="0" smtClean="0">
                <a:solidFill>
                  <a:schemeClr val="dk1"/>
                </a:solidFill>
                <a:latin typeface="Lexend"/>
                <a:ea typeface="Lexend"/>
                <a:cs typeface="Lexend"/>
                <a:sym typeface="Lexend"/>
              </a:rPr>
              <a:t>Answer</a:t>
            </a:r>
            <a:endParaRPr sz="2000" b="1" dirty="0">
              <a:solidFill>
                <a:schemeClr val="dk1"/>
              </a:solidFill>
              <a:latin typeface="Lexend"/>
              <a:ea typeface="Lexend"/>
              <a:cs typeface="Lexend"/>
              <a:sym typeface="Lexend"/>
            </a:endParaRPr>
          </a:p>
        </p:txBody>
      </p:sp>
      <p:sp>
        <p:nvSpPr>
          <p:cNvPr id="2412" name="Google Shape;2412;p58"/>
          <p:cNvSpPr txBox="1"/>
          <p:nvPr/>
        </p:nvSpPr>
        <p:spPr>
          <a:xfrm>
            <a:off x="682353" y="1653536"/>
            <a:ext cx="2617695" cy="1869348"/>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smtClean="0">
                <a:solidFill>
                  <a:schemeClr val="tx1"/>
                </a:solidFill>
              </a:rPr>
              <a:t>A </a:t>
            </a:r>
            <a:r>
              <a:rPr lang="en-US" dirty="0">
                <a:solidFill>
                  <a:schemeClr val="tx1"/>
                </a:solidFill>
              </a:rPr>
              <a:t>closer look would reveal the least frequently used payment method, likely something more niche like mobile wallets.</a:t>
            </a:r>
            <a:endParaRPr dirty="0">
              <a:solidFill>
                <a:schemeClr val="tx1"/>
              </a:solidFill>
              <a:latin typeface="Manjari"/>
              <a:ea typeface="Manjari"/>
              <a:cs typeface="Manjari"/>
              <a:sym typeface="Manjari"/>
            </a:endParaRPr>
          </a:p>
        </p:txBody>
      </p:sp>
      <p:sp>
        <p:nvSpPr>
          <p:cNvPr id="2413" name="Google Shape;2413;p58"/>
          <p:cNvSpPr txBox="1"/>
          <p:nvPr/>
        </p:nvSpPr>
        <p:spPr>
          <a:xfrm>
            <a:off x="767097" y="3000799"/>
            <a:ext cx="2110200" cy="527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fr" sz="2000" b="1" dirty="0" smtClean="0">
                <a:solidFill>
                  <a:schemeClr val="dk1"/>
                </a:solidFill>
                <a:latin typeface="Lexend"/>
                <a:ea typeface="Lexend"/>
                <a:cs typeface="Lexend"/>
                <a:sym typeface="Lexend"/>
              </a:rPr>
              <a:t>Insight</a:t>
            </a:r>
            <a:endParaRPr sz="2000" b="1" dirty="0">
              <a:solidFill>
                <a:schemeClr val="dk1"/>
              </a:solidFill>
              <a:latin typeface="Lexend"/>
              <a:ea typeface="Lexend"/>
              <a:cs typeface="Lexend"/>
              <a:sym typeface="Lexend"/>
            </a:endParaRPr>
          </a:p>
        </p:txBody>
      </p:sp>
      <p:sp>
        <p:nvSpPr>
          <p:cNvPr id="2414" name="Google Shape;2414;p58"/>
          <p:cNvSpPr txBox="1"/>
          <p:nvPr/>
        </p:nvSpPr>
        <p:spPr>
          <a:xfrm>
            <a:off x="591808" y="3435995"/>
            <a:ext cx="2708240" cy="1636218"/>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smtClean="0">
                <a:solidFill>
                  <a:schemeClr val="tx1"/>
                </a:solidFill>
              </a:rPr>
              <a:t>Niche </a:t>
            </a:r>
            <a:r>
              <a:rPr lang="en-US" dirty="0">
                <a:solidFill>
                  <a:schemeClr val="tx1"/>
                </a:solidFill>
              </a:rPr>
              <a:t>payment methods have less traction, perhaps due to lack of awareness or limited acceptance by merchants.</a:t>
            </a:r>
            <a:endParaRPr dirty="0">
              <a:solidFill>
                <a:schemeClr val="tx1"/>
              </a:solidFill>
              <a:latin typeface="Manjari"/>
              <a:ea typeface="Manjari"/>
              <a:cs typeface="Manjari"/>
              <a:sym typeface="Manjari"/>
            </a:endParaRPr>
          </a:p>
        </p:txBody>
      </p:sp>
      <p:sp>
        <p:nvSpPr>
          <p:cNvPr id="2417" name="Google Shape;2417;p58"/>
          <p:cNvSpPr/>
          <p:nvPr/>
        </p:nvSpPr>
        <p:spPr>
          <a:xfrm>
            <a:off x="514797" y="1401236"/>
            <a:ext cx="252300" cy="252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419" name="Google Shape;2419;p58"/>
          <p:cNvSpPr/>
          <p:nvPr/>
        </p:nvSpPr>
        <p:spPr>
          <a:xfrm>
            <a:off x="514797" y="3122889"/>
            <a:ext cx="252300" cy="252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505251" y="1401236"/>
            <a:ext cx="5167771" cy="28724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9635434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sp>
        <p:nvSpPr>
          <p:cNvPr id="2409" name="Google Shape;2409;p58"/>
          <p:cNvSpPr txBox="1">
            <a:spLocks noGrp="1"/>
          </p:cNvSpPr>
          <p:nvPr>
            <p:ph type="title"/>
          </p:nvPr>
        </p:nvSpPr>
        <p:spPr>
          <a:xfrm>
            <a:off x="719999" y="445025"/>
            <a:ext cx="7838463" cy="572700"/>
          </a:xfrm>
          <a:prstGeom prst="rect">
            <a:avLst/>
          </a:prstGeom>
        </p:spPr>
        <p:txBody>
          <a:bodyPr spcFirstLastPara="1" wrap="square" lIns="91425" tIns="91425" rIns="91425" bIns="91425" anchor="t" anchorCtr="0">
            <a:noAutofit/>
          </a:bodyPr>
          <a:lstStyle/>
          <a:p>
            <a:pPr lvl="0"/>
            <a:r>
              <a:rPr lang="en-US" sz="2000" dirty="0"/>
              <a:t>Which merchant has processed the most transactions?</a:t>
            </a:r>
            <a:endParaRPr sz="2000" dirty="0"/>
          </a:p>
        </p:txBody>
      </p:sp>
      <p:sp>
        <p:nvSpPr>
          <p:cNvPr id="2411" name="Google Shape;2411;p58"/>
          <p:cNvSpPr txBox="1"/>
          <p:nvPr/>
        </p:nvSpPr>
        <p:spPr>
          <a:xfrm>
            <a:off x="1152200" y="1299275"/>
            <a:ext cx="2110200" cy="527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fr" sz="2000" b="1" dirty="0" smtClean="0">
                <a:solidFill>
                  <a:schemeClr val="dk1"/>
                </a:solidFill>
                <a:latin typeface="Lexend"/>
                <a:ea typeface="Lexend"/>
                <a:cs typeface="Lexend"/>
                <a:sym typeface="Lexend"/>
              </a:rPr>
              <a:t>Answer</a:t>
            </a:r>
            <a:endParaRPr sz="2000" b="1" dirty="0">
              <a:solidFill>
                <a:schemeClr val="dk1"/>
              </a:solidFill>
              <a:latin typeface="Lexend"/>
              <a:ea typeface="Lexend"/>
              <a:cs typeface="Lexend"/>
              <a:sym typeface="Lexend"/>
            </a:endParaRPr>
          </a:p>
        </p:txBody>
      </p:sp>
      <p:sp>
        <p:nvSpPr>
          <p:cNvPr id="2412" name="Google Shape;2412;p58"/>
          <p:cNvSpPr txBox="1"/>
          <p:nvPr/>
        </p:nvSpPr>
        <p:spPr>
          <a:xfrm>
            <a:off x="1199988" y="1732901"/>
            <a:ext cx="2110200" cy="820332"/>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smtClean="0">
                <a:solidFill>
                  <a:schemeClr val="tx1"/>
                </a:solidFill>
              </a:rPr>
              <a:t>Flipkart </a:t>
            </a:r>
            <a:r>
              <a:rPr lang="en-US" dirty="0">
                <a:solidFill>
                  <a:schemeClr val="tx1"/>
                </a:solidFill>
              </a:rPr>
              <a:t>is the top merchant with the most transactions.</a:t>
            </a:r>
            <a:endParaRPr dirty="0">
              <a:solidFill>
                <a:schemeClr val="tx1"/>
              </a:solidFill>
              <a:latin typeface="Manjari"/>
              <a:ea typeface="Manjari"/>
              <a:cs typeface="Manjari"/>
              <a:sym typeface="Manjari"/>
            </a:endParaRPr>
          </a:p>
        </p:txBody>
      </p:sp>
      <p:sp>
        <p:nvSpPr>
          <p:cNvPr id="2413" name="Google Shape;2413;p58"/>
          <p:cNvSpPr txBox="1"/>
          <p:nvPr/>
        </p:nvSpPr>
        <p:spPr>
          <a:xfrm>
            <a:off x="1152200" y="3030703"/>
            <a:ext cx="2110200" cy="527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fr" sz="2000" b="1" dirty="0" smtClean="0">
                <a:solidFill>
                  <a:schemeClr val="dk1"/>
                </a:solidFill>
                <a:latin typeface="Lexend"/>
                <a:ea typeface="Lexend"/>
                <a:cs typeface="Lexend"/>
                <a:sym typeface="Lexend"/>
              </a:rPr>
              <a:t>Insight</a:t>
            </a:r>
            <a:endParaRPr sz="2000" b="1" dirty="0">
              <a:solidFill>
                <a:schemeClr val="dk1"/>
              </a:solidFill>
              <a:latin typeface="Lexend"/>
              <a:ea typeface="Lexend"/>
              <a:cs typeface="Lexend"/>
              <a:sym typeface="Lexend"/>
            </a:endParaRPr>
          </a:p>
        </p:txBody>
      </p:sp>
      <p:sp>
        <p:nvSpPr>
          <p:cNvPr id="2414" name="Google Shape;2414;p58"/>
          <p:cNvSpPr txBox="1"/>
          <p:nvPr/>
        </p:nvSpPr>
        <p:spPr>
          <a:xfrm>
            <a:off x="1056625" y="3412593"/>
            <a:ext cx="2379713" cy="1635011"/>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smtClean="0">
                <a:solidFill>
                  <a:schemeClr val="tx1"/>
                </a:solidFill>
              </a:rPr>
              <a:t>Travel-related </a:t>
            </a:r>
            <a:r>
              <a:rPr lang="en-US" dirty="0">
                <a:solidFill>
                  <a:schemeClr val="tx1"/>
                </a:solidFill>
              </a:rPr>
              <a:t>services like </a:t>
            </a:r>
            <a:r>
              <a:rPr lang="en-US" dirty="0" err="1" smtClean="0">
                <a:solidFill>
                  <a:schemeClr val="tx1"/>
                </a:solidFill>
              </a:rPr>
              <a:t>fiipkart</a:t>
            </a:r>
            <a:r>
              <a:rPr lang="en-US" dirty="0" smtClean="0">
                <a:solidFill>
                  <a:schemeClr val="tx1"/>
                </a:solidFill>
              </a:rPr>
              <a:t> </a:t>
            </a:r>
            <a:r>
              <a:rPr lang="en-US" dirty="0">
                <a:solidFill>
                  <a:schemeClr val="tx1"/>
                </a:solidFill>
              </a:rPr>
              <a:t>play a significant role in digital payments, showing the popularity of online bookings.</a:t>
            </a:r>
            <a:endParaRPr dirty="0">
              <a:solidFill>
                <a:schemeClr val="tx1"/>
              </a:solidFill>
              <a:latin typeface="Manjari"/>
              <a:ea typeface="Manjari"/>
              <a:cs typeface="Manjari"/>
              <a:sym typeface="Manjari"/>
            </a:endParaRPr>
          </a:p>
        </p:txBody>
      </p:sp>
      <p:sp>
        <p:nvSpPr>
          <p:cNvPr id="2417" name="Google Shape;2417;p58"/>
          <p:cNvSpPr/>
          <p:nvPr/>
        </p:nvSpPr>
        <p:spPr>
          <a:xfrm>
            <a:off x="804325" y="1401745"/>
            <a:ext cx="252300" cy="252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419" name="Google Shape;2419;p58"/>
          <p:cNvSpPr/>
          <p:nvPr/>
        </p:nvSpPr>
        <p:spPr>
          <a:xfrm>
            <a:off x="804325" y="3143246"/>
            <a:ext cx="252300" cy="252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411901" y="1299275"/>
            <a:ext cx="5379527" cy="28476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sp>
        <p:nvSpPr>
          <p:cNvPr id="2409" name="Google Shape;2409;p58"/>
          <p:cNvSpPr txBox="1">
            <a:spLocks noGrp="1"/>
          </p:cNvSpPr>
          <p:nvPr>
            <p:ph type="title"/>
          </p:nvPr>
        </p:nvSpPr>
        <p:spPr>
          <a:xfrm>
            <a:off x="720000" y="445025"/>
            <a:ext cx="7704000" cy="956720"/>
          </a:xfrm>
          <a:prstGeom prst="rect">
            <a:avLst/>
          </a:prstGeom>
        </p:spPr>
        <p:txBody>
          <a:bodyPr spcFirstLastPara="1" wrap="square" lIns="91425" tIns="91425" rIns="91425" bIns="91425" anchor="t" anchorCtr="0">
            <a:noAutofit/>
          </a:bodyPr>
          <a:lstStyle/>
          <a:p>
            <a:pPr lvl="0"/>
            <a:r>
              <a:rPr lang="en-US" sz="2400" dirty="0"/>
              <a:t>What are the most common transaction locations?</a:t>
            </a:r>
            <a:endParaRPr sz="2400" dirty="0"/>
          </a:p>
        </p:txBody>
      </p:sp>
      <p:sp>
        <p:nvSpPr>
          <p:cNvPr id="2411" name="Google Shape;2411;p58"/>
          <p:cNvSpPr txBox="1"/>
          <p:nvPr/>
        </p:nvSpPr>
        <p:spPr>
          <a:xfrm>
            <a:off x="1152200" y="1299275"/>
            <a:ext cx="2110200" cy="527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fr" sz="2000" b="1" dirty="0" smtClean="0">
                <a:solidFill>
                  <a:schemeClr val="dk1"/>
                </a:solidFill>
                <a:latin typeface="Lexend"/>
                <a:ea typeface="Lexend"/>
                <a:cs typeface="Lexend"/>
                <a:sym typeface="Lexend"/>
              </a:rPr>
              <a:t>Answer</a:t>
            </a:r>
            <a:endParaRPr sz="2000" b="1" dirty="0">
              <a:solidFill>
                <a:schemeClr val="dk1"/>
              </a:solidFill>
              <a:latin typeface="Lexend"/>
              <a:ea typeface="Lexend"/>
              <a:cs typeface="Lexend"/>
              <a:sym typeface="Lexend"/>
            </a:endParaRPr>
          </a:p>
        </p:txBody>
      </p:sp>
      <p:sp>
        <p:nvSpPr>
          <p:cNvPr id="2412" name="Google Shape;2412;p58"/>
          <p:cNvSpPr txBox="1"/>
          <p:nvPr/>
        </p:nvSpPr>
        <p:spPr>
          <a:xfrm>
            <a:off x="1152200" y="1681672"/>
            <a:ext cx="2110200" cy="820327"/>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smtClean="0">
                <a:solidFill>
                  <a:schemeClr val="tx1"/>
                </a:solidFill>
              </a:rPr>
              <a:t>Urban </a:t>
            </a:r>
            <a:r>
              <a:rPr lang="en-US" dirty="0">
                <a:solidFill>
                  <a:schemeClr val="tx1"/>
                </a:solidFill>
              </a:rPr>
              <a:t>areas are the predominant locations for transactions</a:t>
            </a:r>
            <a:endParaRPr dirty="0">
              <a:solidFill>
                <a:schemeClr val="tx1"/>
              </a:solidFill>
              <a:latin typeface="Manjari"/>
              <a:ea typeface="Manjari"/>
              <a:cs typeface="Manjari"/>
              <a:sym typeface="Manjari"/>
            </a:endParaRPr>
          </a:p>
        </p:txBody>
      </p:sp>
      <p:sp>
        <p:nvSpPr>
          <p:cNvPr id="2413" name="Google Shape;2413;p58"/>
          <p:cNvSpPr txBox="1"/>
          <p:nvPr/>
        </p:nvSpPr>
        <p:spPr>
          <a:xfrm>
            <a:off x="1152200" y="3212254"/>
            <a:ext cx="2110200" cy="527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fr" sz="2000" b="1" dirty="0" smtClean="0">
                <a:solidFill>
                  <a:schemeClr val="dk1"/>
                </a:solidFill>
                <a:latin typeface="Lexend"/>
                <a:ea typeface="Lexend"/>
                <a:cs typeface="Lexend"/>
                <a:sym typeface="Lexend"/>
              </a:rPr>
              <a:t>Insight</a:t>
            </a:r>
            <a:endParaRPr sz="2000" b="1" dirty="0">
              <a:solidFill>
                <a:schemeClr val="dk1"/>
              </a:solidFill>
              <a:latin typeface="Lexend"/>
              <a:ea typeface="Lexend"/>
              <a:cs typeface="Lexend"/>
              <a:sym typeface="Lexend"/>
            </a:endParaRPr>
          </a:p>
        </p:txBody>
      </p:sp>
      <p:sp>
        <p:nvSpPr>
          <p:cNvPr id="2414" name="Google Shape;2414;p58"/>
          <p:cNvSpPr txBox="1"/>
          <p:nvPr/>
        </p:nvSpPr>
        <p:spPr>
          <a:xfrm>
            <a:off x="1056625" y="3602254"/>
            <a:ext cx="2409147" cy="1731746"/>
          </a:xfrm>
          <a:prstGeom prst="rect">
            <a:avLst/>
          </a:prstGeom>
          <a:noFill/>
          <a:ln>
            <a:noFill/>
          </a:ln>
        </p:spPr>
        <p:txBody>
          <a:bodyPr spcFirstLastPara="1" wrap="square" lIns="91425" tIns="91425" rIns="91425" bIns="91425" anchor="t" anchorCtr="0">
            <a:noAutofit/>
          </a:bodyPr>
          <a:lstStyle/>
          <a:p>
            <a:r>
              <a:rPr lang="en-US" dirty="0">
                <a:solidFill>
                  <a:schemeClr val="tx1"/>
                </a:solidFill>
              </a:rPr>
              <a:t>Digital payment methods are widely adopted in urban regions, possibly due to better access to technology and internet infrastructure.</a:t>
            </a:r>
          </a:p>
        </p:txBody>
      </p:sp>
      <p:sp>
        <p:nvSpPr>
          <p:cNvPr id="2417" name="Google Shape;2417;p58"/>
          <p:cNvSpPr/>
          <p:nvPr/>
        </p:nvSpPr>
        <p:spPr>
          <a:xfrm>
            <a:off x="804325" y="1401745"/>
            <a:ext cx="252300" cy="252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419" name="Google Shape;2419;p58"/>
          <p:cNvSpPr/>
          <p:nvPr/>
        </p:nvSpPr>
        <p:spPr>
          <a:xfrm>
            <a:off x="804325" y="3349954"/>
            <a:ext cx="252300" cy="252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465772" y="1401745"/>
            <a:ext cx="5216792" cy="29310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7971941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sp>
        <p:nvSpPr>
          <p:cNvPr id="2409" name="Google Shape;2409;p58"/>
          <p:cNvSpPr txBox="1">
            <a:spLocks noGrp="1"/>
          </p:cNvSpPr>
          <p:nvPr>
            <p:ph type="title"/>
          </p:nvPr>
        </p:nvSpPr>
        <p:spPr>
          <a:xfrm>
            <a:off x="720000" y="445024"/>
            <a:ext cx="7704000" cy="1488050"/>
          </a:xfrm>
          <a:prstGeom prst="rect">
            <a:avLst/>
          </a:prstGeom>
        </p:spPr>
        <p:txBody>
          <a:bodyPr spcFirstLastPara="1" wrap="square" lIns="91425" tIns="91425" rIns="91425" bIns="91425" anchor="t" anchorCtr="0">
            <a:noAutofit/>
          </a:bodyPr>
          <a:lstStyle/>
          <a:p>
            <a:pPr lvl="0"/>
            <a:r>
              <a:rPr lang="en-US" sz="2000" dirty="0" smtClean="0"/>
              <a:t>What </a:t>
            </a:r>
            <a:r>
              <a:rPr lang="en-US" sz="2000" dirty="0"/>
              <a:t>is the most common merchant category by the number of transactions?</a:t>
            </a:r>
            <a:endParaRPr sz="1600" dirty="0"/>
          </a:p>
        </p:txBody>
      </p:sp>
      <p:sp>
        <p:nvSpPr>
          <p:cNvPr id="2411" name="Google Shape;2411;p58"/>
          <p:cNvSpPr txBox="1"/>
          <p:nvPr/>
        </p:nvSpPr>
        <p:spPr>
          <a:xfrm>
            <a:off x="1152200" y="1274855"/>
            <a:ext cx="2110200" cy="527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fr" sz="2000" b="1" dirty="0" smtClean="0">
                <a:solidFill>
                  <a:schemeClr val="dk1"/>
                </a:solidFill>
                <a:latin typeface="Lexend"/>
                <a:ea typeface="Lexend"/>
                <a:cs typeface="Lexend"/>
                <a:sym typeface="Lexend"/>
              </a:rPr>
              <a:t>Answer</a:t>
            </a:r>
            <a:endParaRPr sz="2000" b="1" dirty="0">
              <a:solidFill>
                <a:schemeClr val="dk1"/>
              </a:solidFill>
              <a:latin typeface="Lexend"/>
              <a:ea typeface="Lexend"/>
              <a:cs typeface="Lexend"/>
              <a:sym typeface="Lexend"/>
            </a:endParaRPr>
          </a:p>
        </p:txBody>
      </p:sp>
      <p:sp>
        <p:nvSpPr>
          <p:cNvPr id="2412" name="Google Shape;2412;p58"/>
          <p:cNvSpPr txBox="1"/>
          <p:nvPr/>
        </p:nvSpPr>
        <p:spPr>
          <a:xfrm>
            <a:off x="1063399" y="1713015"/>
            <a:ext cx="2269415" cy="1844498"/>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a:solidFill>
                  <a:schemeClr val="tx1"/>
                </a:solidFill>
              </a:rPr>
              <a:t>From the product categories, merchants in services like Streaming or Internet Bills are likely to dominate.</a:t>
            </a:r>
            <a:endParaRPr dirty="0">
              <a:solidFill>
                <a:schemeClr val="tx1"/>
              </a:solidFill>
              <a:latin typeface="Manjari"/>
              <a:ea typeface="Manjari"/>
              <a:cs typeface="Manjari"/>
              <a:sym typeface="Manjari"/>
            </a:endParaRPr>
          </a:p>
        </p:txBody>
      </p:sp>
      <p:sp>
        <p:nvSpPr>
          <p:cNvPr id="2413" name="Google Shape;2413;p58"/>
          <p:cNvSpPr txBox="1"/>
          <p:nvPr/>
        </p:nvSpPr>
        <p:spPr>
          <a:xfrm>
            <a:off x="1133040" y="3029813"/>
            <a:ext cx="2110200" cy="527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fr" sz="2000" b="1" dirty="0" smtClean="0">
                <a:solidFill>
                  <a:schemeClr val="dk1"/>
                </a:solidFill>
                <a:latin typeface="Lexend"/>
                <a:ea typeface="Lexend"/>
                <a:cs typeface="Lexend"/>
                <a:sym typeface="Lexend"/>
              </a:rPr>
              <a:t>Insghit</a:t>
            </a:r>
            <a:endParaRPr sz="2000" b="1" dirty="0">
              <a:solidFill>
                <a:schemeClr val="dk1"/>
              </a:solidFill>
              <a:latin typeface="Lexend"/>
              <a:ea typeface="Lexend"/>
              <a:cs typeface="Lexend"/>
              <a:sym typeface="Lexend"/>
            </a:endParaRPr>
          </a:p>
        </p:txBody>
      </p:sp>
      <p:sp>
        <p:nvSpPr>
          <p:cNvPr id="2414" name="Google Shape;2414;p58"/>
          <p:cNvSpPr txBox="1"/>
          <p:nvPr/>
        </p:nvSpPr>
        <p:spPr>
          <a:xfrm>
            <a:off x="1013470" y="3435652"/>
            <a:ext cx="2110200" cy="1431778"/>
          </a:xfrm>
          <a:prstGeom prst="rect">
            <a:avLst/>
          </a:prstGeom>
          <a:noFill/>
          <a:ln>
            <a:noFill/>
          </a:ln>
        </p:spPr>
        <p:txBody>
          <a:bodyPr spcFirstLastPara="1" wrap="square" lIns="91425" tIns="91425" rIns="91425" bIns="91425" anchor="t" anchorCtr="0">
            <a:noAutofit/>
          </a:bodyPr>
          <a:lstStyle/>
          <a:p>
            <a:r>
              <a:rPr lang="en-US" dirty="0" smtClean="0">
                <a:solidFill>
                  <a:schemeClr val="tx1"/>
                </a:solidFill>
              </a:rPr>
              <a:t>Service-based </a:t>
            </a:r>
            <a:r>
              <a:rPr lang="en-US" dirty="0">
                <a:solidFill>
                  <a:schemeClr val="tx1"/>
                </a:solidFill>
              </a:rPr>
              <a:t>industries, particularly related to entertainment and utilities, are key drivers of digital payments.</a:t>
            </a:r>
          </a:p>
        </p:txBody>
      </p:sp>
      <p:sp>
        <p:nvSpPr>
          <p:cNvPr id="2417" name="Google Shape;2417;p58"/>
          <p:cNvSpPr/>
          <p:nvPr/>
        </p:nvSpPr>
        <p:spPr>
          <a:xfrm>
            <a:off x="804325" y="1401745"/>
            <a:ext cx="252300" cy="252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419" name="Google Shape;2419;p58"/>
          <p:cNvSpPr/>
          <p:nvPr/>
        </p:nvSpPr>
        <p:spPr>
          <a:xfrm>
            <a:off x="804325" y="3183352"/>
            <a:ext cx="252300" cy="252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344527" y="1401746"/>
            <a:ext cx="5302167" cy="2921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67514918"/>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sp>
        <p:nvSpPr>
          <p:cNvPr id="2409" name="Google Shape;2409;p58"/>
          <p:cNvSpPr txBox="1">
            <a:spLocks noGrp="1"/>
          </p:cNvSpPr>
          <p:nvPr>
            <p:ph type="title"/>
          </p:nvPr>
        </p:nvSpPr>
        <p:spPr>
          <a:xfrm>
            <a:off x="720000" y="445024"/>
            <a:ext cx="7704000" cy="1054367"/>
          </a:xfrm>
          <a:prstGeom prst="rect">
            <a:avLst/>
          </a:prstGeom>
        </p:spPr>
        <p:txBody>
          <a:bodyPr spcFirstLastPara="1" wrap="square" lIns="91425" tIns="91425" rIns="91425" bIns="91425" anchor="t" anchorCtr="0">
            <a:noAutofit/>
          </a:bodyPr>
          <a:lstStyle/>
          <a:p>
            <a:pPr lvl="0"/>
            <a:r>
              <a:rPr lang="en-US" sz="2400" dirty="0"/>
              <a:t>Which product category is the most frequently purchased?</a:t>
            </a:r>
            <a:endParaRPr sz="2400" dirty="0"/>
          </a:p>
        </p:txBody>
      </p:sp>
      <p:sp>
        <p:nvSpPr>
          <p:cNvPr id="2411" name="Google Shape;2411;p58"/>
          <p:cNvSpPr txBox="1"/>
          <p:nvPr/>
        </p:nvSpPr>
        <p:spPr>
          <a:xfrm>
            <a:off x="1152200" y="1274855"/>
            <a:ext cx="2110200" cy="527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fr" sz="2000" b="1" dirty="0" smtClean="0">
                <a:solidFill>
                  <a:schemeClr val="dk1"/>
                </a:solidFill>
                <a:latin typeface="Lexend"/>
                <a:ea typeface="Lexend"/>
                <a:cs typeface="Lexend"/>
                <a:sym typeface="Lexend"/>
              </a:rPr>
              <a:t>Answer</a:t>
            </a:r>
            <a:endParaRPr sz="2000" b="1" dirty="0">
              <a:solidFill>
                <a:schemeClr val="dk1"/>
              </a:solidFill>
              <a:latin typeface="Lexend"/>
              <a:ea typeface="Lexend"/>
              <a:cs typeface="Lexend"/>
              <a:sym typeface="Lexend"/>
            </a:endParaRPr>
          </a:p>
        </p:txBody>
      </p:sp>
      <p:sp>
        <p:nvSpPr>
          <p:cNvPr id="2412" name="Google Shape;2412;p58"/>
          <p:cNvSpPr txBox="1"/>
          <p:nvPr/>
        </p:nvSpPr>
        <p:spPr>
          <a:xfrm>
            <a:off x="1063400" y="1713015"/>
            <a:ext cx="1864284" cy="820327"/>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a:solidFill>
                  <a:schemeClr val="tx1"/>
                </a:solidFill>
              </a:rPr>
              <a:t>Streaming Service is the most frequently purchased category</a:t>
            </a:r>
            <a:endParaRPr dirty="0">
              <a:solidFill>
                <a:schemeClr val="tx1"/>
              </a:solidFill>
              <a:latin typeface="Manjari"/>
              <a:ea typeface="Manjari"/>
              <a:cs typeface="Manjari"/>
              <a:sym typeface="Manjari"/>
            </a:endParaRPr>
          </a:p>
        </p:txBody>
      </p:sp>
      <p:sp>
        <p:nvSpPr>
          <p:cNvPr id="2413" name="Google Shape;2413;p58"/>
          <p:cNvSpPr txBox="1"/>
          <p:nvPr/>
        </p:nvSpPr>
        <p:spPr>
          <a:xfrm>
            <a:off x="1133040" y="3029813"/>
            <a:ext cx="2110200" cy="527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fr" sz="2000" b="1" dirty="0" smtClean="0">
                <a:solidFill>
                  <a:schemeClr val="dk1"/>
                </a:solidFill>
                <a:latin typeface="Lexend"/>
                <a:ea typeface="Lexend"/>
                <a:cs typeface="Lexend"/>
                <a:sym typeface="Lexend"/>
              </a:rPr>
              <a:t>Insight</a:t>
            </a:r>
            <a:endParaRPr sz="2000" b="1" dirty="0">
              <a:solidFill>
                <a:schemeClr val="dk1"/>
              </a:solidFill>
              <a:latin typeface="Lexend"/>
              <a:ea typeface="Lexend"/>
              <a:cs typeface="Lexend"/>
              <a:sym typeface="Lexend"/>
            </a:endParaRPr>
          </a:p>
        </p:txBody>
      </p:sp>
      <p:sp>
        <p:nvSpPr>
          <p:cNvPr id="2414" name="Google Shape;2414;p58"/>
          <p:cNvSpPr txBox="1"/>
          <p:nvPr/>
        </p:nvSpPr>
        <p:spPr>
          <a:xfrm>
            <a:off x="1013470" y="3435652"/>
            <a:ext cx="2110200" cy="1431778"/>
          </a:xfrm>
          <a:prstGeom prst="rect">
            <a:avLst/>
          </a:prstGeom>
          <a:noFill/>
          <a:ln>
            <a:noFill/>
          </a:ln>
        </p:spPr>
        <p:txBody>
          <a:bodyPr spcFirstLastPara="1" wrap="square" lIns="91425" tIns="91425" rIns="91425" bIns="91425" anchor="t" anchorCtr="0">
            <a:noAutofit/>
          </a:bodyPr>
          <a:lstStyle/>
          <a:p>
            <a:r>
              <a:rPr lang="en-US" dirty="0">
                <a:solidFill>
                  <a:schemeClr val="tx1"/>
                </a:solidFill>
              </a:rPr>
              <a:t>The frequent purchase of streaming services indicates a trend toward digital entertainment consumption, reflecting broader market shifts.</a:t>
            </a:r>
          </a:p>
        </p:txBody>
      </p:sp>
      <p:sp>
        <p:nvSpPr>
          <p:cNvPr id="2417" name="Google Shape;2417;p58"/>
          <p:cNvSpPr/>
          <p:nvPr/>
        </p:nvSpPr>
        <p:spPr>
          <a:xfrm>
            <a:off x="804325" y="1401745"/>
            <a:ext cx="252300" cy="252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419" name="Google Shape;2419;p58"/>
          <p:cNvSpPr/>
          <p:nvPr/>
        </p:nvSpPr>
        <p:spPr>
          <a:xfrm>
            <a:off x="804325" y="3183352"/>
            <a:ext cx="252300" cy="252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332040" y="1482343"/>
            <a:ext cx="5233383" cy="28840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03970695"/>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sp>
        <p:nvSpPr>
          <p:cNvPr id="2409" name="Google Shape;2409;p58"/>
          <p:cNvSpPr txBox="1">
            <a:spLocks noGrp="1"/>
          </p:cNvSpPr>
          <p:nvPr>
            <p:ph type="title"/>
          </p:nvPr>
        </p:nvSpPr>
        <p:spPr>
          <a:xfrm>
            <a:off x="719999" y="445025"/>
            <a:ext cx="8004143" cy="809258"/>
          </a:xfrm>
          <a:prstGeom prst="rect">
            <a:avLst/>
          </a:prstGeom>
        </p:spPr>
        <p:txBody>
          <a:bodyPr spcFirstLastPara="1" wrap="square" lIns="91425" tIns="91425" rIns="91425" bIns="91425" anchor="t" anchorCtr="0">
            <a:noAutofit/>
          </a:bodyPr>
          <a:lstStyle/>
          <a:p>
            <a:pPr lvl="0"/>
            <a:r>
              <a:rPr lang="en-US" sz="2000" dirty="0"/>
              <a:t>Is there a correlation between transaction fees and cashback?</a:t>
            </a:r>
            <a:endParaRPr sz="2000" dirty="0"/>
          </a:p>
        </p:txBody>
      </p:sp>
      <p:sp>
        <p:nvSpPr>
          <p:cNvPr id="2411" name="Google Shape;2411;p58"/>
          <p:cNvSpPr txBox="1"/>
          <p:nvPr/>
        </p:nvSpPr>
        <p:spPr>
          <a:xfrm>
            <a:off x="1152200" y="1299275"/>
            <a:ext cx="2110200" cy="527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fr" sz="2000" b="1" dirty="0" smtClean="0">
                <a:solidFill>
                  <a:schemeClr val="dk1"/>
                </a:solidFill>
                <a:latin typeface="Lexend"/>
                <a:ea typeface="Lexend"/>
                <a:cs typeface="Lexend"/>
                <a:sym typeface="Lexend"/>
              </a:rPr>
              <a:t>Answer</a:t>
            </a:r>
            <a:endParaRPr sz="2000" b="1" dirty="0">
              <a:solidFill>
                <a:schemeClr val="dk1"/>
              </a:solidFill>
              <a:latin typeface="Lexend"/>
              <a:ea typeface="Lexend"/>
              <a:cs typeface="Lexend"/>
              <a:sym typeface="Lexend"/>
            </a:endParaRPr>
          </a:p>
        </p:txBody>
      </p:sp>
      <p:sp>
        <p:nvSpPr>
          <p:cNvPr id="2412" name="Google Shape;2412;p58"/>
          <p:cNvSpPr txBox="1"/>
          <p:nvPr/>
        </p:nvSpPr>
        <p:spPr>
          <a:xfrm>
            <a:off x="1152200" y="1732905"/>
            <a:ext cx="2110200" cy="1151483"/>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a:solidFill>
                  <a:schemeClr val="tx1"/>
                </a:solidFill>
              </a:rPr>
              <a:t>We could analyze whether higher fees are associated with higher cashback amounts.</a:t>
            </a:r>
            <a:endParaRPr dirty="0">
              <a:solidFill>
                <a:schemeClr val="tx1"/>
              </a:solidFill>
              <a:latin typeface="Manjari"/>
              <a:ea typeface="Manjari"/>
              <a:cs typeface="Manjari"/>
              <a:sym typeface="Manjari"/>
            </a:endParaRPr>
          </a:p>
        </p:txBody>
      </p:sp>
      <p:sp>
        <p:nvSpPr>
          <p:cNvPr id="2413" name="Google Shape;2413;p58"/>
          <p:cNvSpPr txBox="1"/>
          <p:nvPr/>
        </p:nvSpPr>
        <p:spPr>
          <a:xfrm>
            <a:off x="1167579" y="3101799"/>
            <a:ext cx="2110200" cy="527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fr" sz="2000" b="1" dirty="0" smtClean="0">
                <a:solidFill>
                  <a:schemeClr val="dk1"/>
                </a:solidFill>
                <a:latin typeface="Lexend"/>
                <a:ea typeface="Lexend"/>
                <a:cs typeface="Lexend"/>
                <a:sym typeface="Lexend"/>
              </a:rPr>
              <a:t>Insghit</a:t>
            </a:r>
            <a:endParaRPr sz="2000" b="1" dirty="0">
              <a:solidFill>
                <a:schemeClr val="dk1"/>
              </a:solidFill>
              <a:latin typeface="Lexend"/>
              <a:ea typeface="Lexend"/>
              <a:cs typeface="Lexend"/>
              <a:sym typeface="Lexend"/>
            </a:endParaRPr>
          </a:p>
        </p:txBody>
      </p:sp>
      <p:sp>
        <p:nvSpPr>
          <p:cNvPr id="2414" name="Google Shape;2414;p58"/>
          <p:cNvSpPr txBox="1"/>
          <p:nvPr/>
        </p:nvSpPr>
        <p:spPr>
          <a:xfrm>
            <a:off x="1152200" y="3491799"/>
            <a:ext cx="2110200" cy="1578864"/>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smtClean="0">
                <a:solidFill>
                  <a:schemeClr val="tx1"/>
                </a:solidFill>
              </a:rPr>
              <a:t>it </a:t>
            </a:r>
            <a:r>
              <a:rPr lang="en-US" dirty="0">
                <a:solidFill>
                  <a:schemeClr val="tx1"/>
                </a:solidFill>
              </a:rPr>
              <a:t>may indicate that platforms offset higher fees with higher rewards, balancing costs for users.</a:t>
            </a:r>
            <a:endParaRPr dirty="0">
              <a:solidFill>
                <a:schemeClr val="tx1"/>
              </a:solidFill>
              <a:latin typeface="Manjari"/>
              <a:ea typeface="Manjari"/>
              <a:cs typeface="Manjari"/>
              <a:sym typeface="Manjari"/>
            </a:endParaRPr>
          </a:p>
        </p:txBody>
      </p:sp>
      <p:sp>
        <p:nvSpPr>
          <p:cNvPr id="2417" name="Google Shape;2417;p58"/>
          <p:cNvSpPr/>
          <p:nvPr/>
        </p:nvSpPr>
        <p:spPr>
          <a:xfrm>
            <a:off x="804325" y="1401745"/>
            <a:ext cx="252300" cy="252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419" name="Google Shape;2419;p58"/>
          <p:cNvSpPr/>
          <p:nvPr/>
        </p:nvSpPr>
        <p:spPr>
          <a:xfrm>
            <a:off x="804325" y="3239499"/>
            <a:ext cx="252300" cy="252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373354" y="1293411"/>
            <a:ext cx="5350789" cy="28424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42009949"/>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sp>
        <p:nvSpPr>
          <p:cNvPr id="2409" name="Google Shape;2409;p58"/>
          <p:cNvSpPr txBox="1">
            <a:spLocks noGrp="1"/>
          </p:cNvSpPr>
          <p:nvPr>
            <p:ph type="title"/>
          </p:nvPr>
        </p:nvSpPr>
        <p:spPr>
          <a:xfrm>
            <a:off x="719999" y="445025"/>
            <a:ext cx="8004143" cy="956720"/>
          </a:xfrm>
          <a:prstGeom prst="rect">
            <a:avLst/>
          </a:prstGeom>
        </p:spPr>
        <p:txBody>
          <a:bodyPr spcFirstLastPara="1" wrap="square" lIns="91425" tIns="91425" rIns="91425" bIns="91425" anchor="t" anchorCtr="0">
            <a:noAutofit/>
          </a:bodyPr>
          <a:lstStyle/>
          <a:p>
            <a:pPr lvl="0"/>
            <a:r>
              <a:rPr lang="en-US" sz="2000" dirty="0"/>
              <a:t>What is the distribution of cashback across different payment methods?</a:t>
            </a:r>
            <a:endParaRPr sz="1400" dirty="0"/>
          </a:p>
        </p:txBody>
      </p:sp>
      <p:sp>
        <p:nvSpPr>
          <p:cNvPr id="2411" name="Google Shape;2411;p58"/>
          <p:cNvSpPr txBox="1"/>
          <p:nvPr/>
        </p:nvSpPr>
        <p:spPr>
          <a:xfrm>
            <a:off x="990086" y="1359486"/>
            <a:ext cx="2110200" cy="527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fr" sz="2000" b="1" dirty="0" smtClean="0">
                <a:solidFill>
                  <a:schemeClr val="dk1"/>
                </a:solidFill>
                <a:latin typeface="Lexend"/>
                <a:ea typeface="Lexend"/>
                <a:cs typeface="Lexend"/>
                <a:sym typeface="Lexend"/>
              </a:rPr>
              <a:t>Answer</a:t>
            </a:r>
            <a:endParaRPr sz="2000" b="1" dirty="0">
              <a:solidFill>
                <a:schemeClr val="dk1"/>
              </a:solidFill>
              <a:latin typeface="Lexend"/>
              <a:ea typeface="Lexend"/>
              <a:cs typeface="Lexend"/>
              <a:sym typeface="Lexend"/>
            </a:endParaRPr>
          </a:p>
        </p:txBody>
      </p:sp>
      <p:sp>
        <p:nvSpPr>
          <p:cNvPr id="2412" name="Google Shape;2412;p58"/>
          <p:cNvSpPr txBox="1"/>
          <p:nvPr/>
        </p:nvSpPr>
        <p:spPr>
          <a:xfrm>
            <a:off x="990086" y="1732905"/>
            <a:ext cx="2110200" cy="1333664"/>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a:solidFill>
                  <a:schemeClr val="tx1"/>
                </a:solidFill>
              </a:rPr>
              <a:t>Payment methods like UPI and Debit Cards might offer higher cashback incentives compared to others.</a:t>
            </a:r>
            <a:endParaRPr dirty="0">
              <a:solidFill>
                <a:schemeClr val="tx1"/>
              </a:solidFill>
              <a:latin typeface="Manjari"/>
              <a:ea typeface="Manjari"/>
              <a:cs typeface="Manjari"/>
              <a:sym typeface="Manjari"/>
            </a:endParaRPr>
          </a:p>
        </p:txBody>
      </p:sp>
      <p:sp>
        <p:nvSpPr>
          <p:cNvPr id="2413" name="Google Shape;2413;p58"/>
          <p:cNvSpPr txBox="1"/>
          <p:nvPr/>
        </p:nvSpPr>
        <p:spPr>
          <a:xfrm>
            <a:off x="943789" y="3101799"/>
            <a:ext cx="2110200" cy="527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fr" sz="2000" b="1" dirty="0" smtClean="0">
                <a:solidFill>
                  <a:schemeClr val="dk1"/>
                </a:solidFill>
                <a:latin typeface="Lexend"/>
                <a:ea typeface="Lexend"/>
                <a:cs typeface="Lexend"/>
                <a:sym typeface="Lexend"/>
              </a:rPr>
              <a:t>Insghit</a:t>
            </a:r>
            <a:endParaRPr sz="2000" b="1" dirty="0">
              <a:solidFill>
                <a:schemeClr val="dk1"/>
              </a:solidFill>
              <a:latin typeface="Lexend"/>
              <a:ea typeface="Lexend"/>
              <a:cs typeface="Lexend"/>
              <a:sym typeface="Lexend"/>
            </a:endParaRPr>
          </a:p>
        </p:txBody>
      </p:sp>
      <p:sp>
        <p:nvSpPr>
          <p:cNvPr id="2414" name="Google Shape;2414;p58"/>
          <p:cNvSpPr txBox="1"/>
          <p:nvPr/>
        </p:nvSpPr>
        <p:spPr>
          <a:xfrm>
            <a:off x="943789" y="3475216"/>
            <a:ext cx="2557780" cy="1837754"/>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smtClean="0">
                <a:solidFill>
                  <a:schemeClr val="tx1"/>
                </a:solidFill>
              </a:rPr>
              <a:t>Some </a:t>
            </a:r>
            <a:r>
              <a:rPr lang="en-US" dirty="0">
                <a:solidFill>
                  <a:schemeClr val="tx1"/>
                </a:solidFill>
              </a:rPr>
              <a:t>payment methods are favored with higher cashback rewards</a:t>
            </a:r>
            <a:r>
              <a:rPr lang="en-US" b="1" dirty="0">
                <a:solidFill>
                  <a:schemeClr val="tx1"/>
                </a:solidFill>
              </a:rPr>
              <a:t>, </a:t>
            </a:r>
            <a:r>
              <a:rPr lang="en-US" dirty="0">
                <a:solidFill>
                  <a:schemeClr val="tx1"/>
                </a:solidFill>
              </a:rPr>
              <a:t>potentially encouraging users to prefer certain payment options.</a:t>
            </a:r>
            <a:endParaRPr dirty="0">
              <a:solidFill>
                <a:schemeClr val="tx1"/>
              </a:solidFill>
              <a:latin typeface="Manjari"/>
              <a:ea typeface="Manjari"/>
              <a:cs typeface="Manjari"/>
              <a:sym typeface="Manjari"/>
            </a:endParaRPr>
          </a:p>
        </p:txBody>
      </p:sp>
      <p:sp>
        <p:nvSpPr>
          <p:cNvPr id="2417" name="Google Shape;2417;p58"/>
          <p:cNvSpPr/>
          <p:nvPr/>
        </p:nvSpPr>
        <p:spPr>
          <a:xfrm>
            <a:off x="636012" y="1480605"/>
            <a:ext cx="252300" cy="252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419" name="Google Shape;2419;p58"/>
          <p:cNvSpPr/>
          <p:nvPr/>
        </p:nvSpPr>
        <p:spPr>
          <a:xfrm>
            <a:off x="636012" y="3239499"/>
            <a:ext cx="252300" cy="252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557046" y="1480605"/>
            <a:ext cx="5071494" cy="26970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7602693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sp>
        <p:nvSpPr>
          <p:cNvPr id="1918" name="Google Shape;1918;p35"/>
          <p:cNvSpPr txBox="1">
            <a:spLocks noGrp="1"/>
          </p:cNvSpPr>
          <p:nvPr>
            <p:ph type="title"/>
          </p:nvPr>
        </p:nvSpPr>
        <p:spPr>
          <a:xfrm>
            <a:off x="1653000" y="3035290"/>
            <a:ext cx="5838000" cy="841800"/>
          </a:xfrm>
          <a:prstGeom prst="rect">
            <a:avLst/>
          </a:prstGeom>
        </p:spPr>
        <p:txBody>
          <a:bodyPr spcFirstLastPara="1" wrap="square" lIns="91425" tIns="91425" rIns="91425" bIns="91425" anchor="b" anchorCtr="0">
            <a:noAutofit/>
          </a:bodyPr>
          <a:lstStyle/>
          <a:p>
            <a:pPr lvl="0"/>
            <a:r>
              <a:rPr lang="en-US" dirty="0"/>
              <a:t>Data Preparation for Exploration </a:t>
            </a:r>
            <a:endParaRPr dirty="0"/>
          </a:p>
        </p:txBody>
      </p:sp>
      <p:sp>
        <p:nvSpPr>
          <p:cNvPr id="1919" name="Google Shape;1919;p35"/>
          <p:cNvSpPr txBox="1">
            <a:spLocks noGrp="1"/>
          </p:cNvSpPr>
          <p:nvPr>
            <p:ph type="subTitle" idx="1"/>
          </p:nvPr>
        </p:nvSpPr>
        <p:spPr>
          <a:xfrm>
            <a:off x="1650450" y="4077397"/>
            <a:ext cx="5838000" cy="45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1920" name="Google Shape;1920;p35"/>
          <p:cNvSpPr txBox="1">
            <a:spLocks noGrp="1"/>
          </p:cNvSpPr>
          <p:nvPr>
            <p:ph type="title" idx="2"/>
          </p:nvPr>
        </p:nvSpPr>
        <p:spPr>
          <a:xfrm>
            <a:off x="3720750" y="1181250"/>
            <a:ext cx="1702500" cy="103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smtClean="0"/>
              <a:t>0</a:t>
            </a:r>
            <a:r>
              <a:rPr lang="en-US" dirty="0" smtClean="0"/>
              <a:t>1</a:t>
            </a:r>
            <a:endParaRPr dirty="0"/>
          </a:p>
        </p:txBody>
      </p:sp>
      <p:grpSp>
        <p:nvGrpSpPr>
          <p:cNvPr id="1921" name="Google Shape;1921;p35"/>
          <p:cNvGrpSpPr/>
          <p:nvPr/>
        </p:nvGrpSpPr>
        <p:grpSpPr>
          <a:xfrm>
            <a:off x="7358250" y="1285575"/>
            <a:ext cx="130200" cy="126125"/>
            <a:chOff x="3935725" y="167575"/>
            <a:chExt cx="130200" cy="126125"/>
          </a:xfrm>
        </p:grpSpPr>
        <p:sp>
          <p:nvSpPr>
            <p:cNvPr id="1922" name="Google Shape;1922;p35"/>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923" name="Google Shape;1923;p35"/>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924" name="Google Shape;1924;p35"/>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925" name="Google Shape;1925;p35"/>
          <p:cNvGrpSpPr/>
          <p:nvPr/>
        </p:nvGrpSpPr>
        <p:grpSpPr>
          <a:xfrm>
            <a:off x="8146817" y="1602437"/>
            <a:ext cx="449076" cy="119073"/>
            <a:chOff x="7108302" y="2550931"/>
            <a:chExt cx="281323" cy="74593"/>
          </a:xfrm>
        </p:grpSpPr>
        <p:sp>
          <p:nvSpPr>
            <p:cNvPr id="1926" name="Google Shape;1926;p35"/>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5"/>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5"/>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5"/>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5"/>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5"/>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5"/>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5"/>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5"/>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5" name="Google Shape;1935;p35"/>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364950327"/>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57"/>
          <p:cNvSpPr txBox="1">
            <a:spLocks noGrp="1"/>
          </p:cNvSpPr>
          <p:nvPr>
            <p:ph type="title"/>
          </p:nvPr>
        </p:nvSpPr>
        <p:spPr>
          <a:xfrm>
            <a:off x="720000" y="445024"/>
            <a:ext cx="7704000" cy="1055069"/>
          </a:xfrm>
          <a:prstGeom prst="rect">
            <a:avLst/>
          </a:prstGeom>
        </p:spPr>
        <p:txBody>
          <a:bodyPr spcFirstLastPara="1" wrap="square" lIns="91425" tIns="91425" rIns="91425" bIns="91425" anchor="t" anchorCtr="0">
            <a:noAutofit/>
          </a:bodyPr>
          <a:lstStyle/>
          <a:p>
            <a:pPr lvl="0"/>
            <a:r>
              <a:rPr lang="en-US" sz="2800" dirty="0"/>
              <a:t>Prioritize Popular Payment Methods</a:t>
            </a:r>
            <a:endParaRPr sz="1800" dirty="0"/>
          </a:p>
        </p:txBody>
      </p:sp>
      <p:sp>
        <p:nvSpPr>
          <p:cNvPr id="2390" name="Google Shape;2390;p57"/>
          <p:cNvSpPr/>
          <p:nvPr/>
        </p:nvSpPr>
        <p:spPr>
          <a:xfrm>
            <a:off x="720023" y="1580128"/>
            <a:ext cx="1656300" cy="2829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lvl="0" algn="ctr">
              <a:lnSpc>
                <a:spcPct val="115000"/>
              </a:lnSpc>
            </a:pPr>
            <a:r>
              <a:rPr lang="en-US" dirty="0">
                <a:solidFill>
                  <a:schemeClr val="tx1"/>
                </a:solidFill>
              </a:rPr>
              <a:t>The shift to digital payment methods requires businesses and banks to adapt quickly to changing consumer preferences.</a:t>
            </a:r>
            <a:endParaRPr dirty="0">
              <a:solidFill>
                <a:schemeClr val="tx1"/>
              </a:solidFill>
              <a:latin typeface="Manjari"/>
              <a:ea typeface="Manjari"/>
              <a:cs typeface="Manjari"/>
              <a:sym typeface="Manjari"/>
            </a:endParaRPr>
          </a:p>
        </p:txBody>
      </p:sp>
      <p:sp>
        <p:nvSpPr>
          <p:cNvPr id="2391" name="Google Shape;2391;p57"/>
          <p:cNvSpPr/>
          <p:nvPr/>
        </p:nvSpPr>
        <p:spPr>
          <a:xfrm>
            <a:off x="4477325" y="1580226"/>
            <a:ext cx="4401967" cy="1366549"/>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lvl="0"/>
            <a:r>
              <a:rPr lang="en-US" dirty="0">
                <a:solidFill>
                  <a:schemeClr val="tx1"/>
                </a:solidFill>
              </a:rPr>
              <a:t>Businesses should ensure that Bank Transfer options are seamlessly integrated across their platforms. Banks could enhance the user experience of this payment method by offering features like instant payments or lower fees for digital transactions.</a:t>
            </a:r>
          </a:p>
        </p:txBody>
      </p:sp>
      <p:sp>
        <p:nvSpPr>
          <p:cNvPr id="2392" name="Google Shape;2392;p57"/>
          <p:cNvSpPr/>
          <p:nvPr/>
        </p:nvSpPr>
        <p:spPr>
          <a:xfrm>
            <a:off x="2598659" y="1143000"/>
            <a:ext cx="1656300" cy="430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54000" tIns="91425" rIns="54000" bIns="91425" anchor="ctr" anchorCtr="0">
            <a:noAutofit/>
          </a:bodyPr>
          <a:lstStyle/>
          <a:p>
            <a:pPr marL="0" lvl="0" indent="0" algn="ctr" rtl="0">
              <a:lnSpc>
                <a:spcPct val="115000"/>
              </a:lnSpc>
              <a:spcBef>
                <a:spcPts val="0"/>
              </a:spcBef>
              <a:spcAft>
                <a:spcPts val="0"/>
              </a:spcAft>
              <a:buNone/>
            </a:pPr>
            <a:r>
              <a:rPr lang="fr" b="1" dirty="0" smtClean="0">
                <a:solidFill>
                  <a:schemeClr val="dk1"/>
                </a:solidFill>
                <a:latin typeface="Lexend"/>
                <a:ea typeface="Lexend"/>
                <a:cs typeface="Lexend"/>
                <a:sym typeface="Lexend"/>
              </a:rPr>
              <a:t>chart</a:t>
            </a:r>
            <a:endParaRPr b="1" dirty="0">
              <a:solidFill>
                <a:schemeClr val="dk1"/>
              </a:solidFill>
              <a:latin typeface="Lexend"/>
              <a:ea typeface="Lexend"/>
              <a:cs typeface="Lexend"/>
              <a:sym typeface="Lexend"/>
            </a:endParaRPr>
          </a:p>
        </p:txBody>
      </p:sp>
      <p:sp>
        <p:nvSpPr>
          <p:cNvPr id="2393" name="Google Shape;2393;p57"/>
          <p:cNvSpPr/>
          <p:nvPr/>
        </p:nvSpPr>
        <p:spPr>
          <a:xfrm>
            <a:off x="2598682" y="1580217"/>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dirty="0" smtClean="0">
                <a:solidFill>
                  <a:schemeClr val="dk1"/>
                </a:solidFill>
                <a:latin typeface="Manjari"/>
                <a:ea typeface="Manjari"/>
                <a:cs typeface="Manjari"/>
                <a:sym typeface="Manjari"/>
              </a:rPr>
              <a:t>Line</a:t>
            </a:r>
            <a:endParaRPr dirty="0">
              <a:solidFill>
                <a:schemeClr val="dk1"/>
              </a:solidFill>
              <a:latin typeface="Manjari"/>
              <a:ea typeface="Manjari"/>
              <a:cs typeface="Manjari"/>
              <a:sym typeface="Manjari"/>
            </a:endParaRPr>
          </a:p>
        </p:txBody>
      </p:sp>
      <p:sp>
        <p:nvSpPr>
          <p:cNvPr id="2394" name="Google Shape;2394;p57"/>
          <p:cNvSpPr/>
          <p:nvPr/>
        </p:nvSpPr>
        <p:spPr>
          <a:xfrm>
            <a:off x="2598600" y="2381621"/>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dirty="0" smtClean="0">
                <a:solidFill>
                  <a:schemeClr val="dk1"/>
                </a:solidFill>
                <a:latin typeface="Manjari"/>
                <a:ea typeface="Manjari"/>
                <a:cs typeface="Manjari"/>
                <a:sym typeface="Manjari"/>
              </a:rPr>
              <a:t>Stacked bar</a:t>
            </a:r>
            <a:endParaRPr dirty="0">
              <a:solidFill>
                <a:schemeClr val="dk1"/>
              </a:solidFill>
              <a:latin typeface="Manjari"/>
              <a:ea typeface="Manjari"/>
              <a:cs typeface="Manjari"/>
              <a:sym typeface="Manjari"/>
            </a:endParaRPr>
          </a:p>
        </p:txBody>
      </p:sp>
      <p:sp>
        <p:nvSpPr>
          <p:cNvPr id="2395" name="Google Shape;2395;p57"/>
          <p:cNvSpPr/>
          <p:nvPr/>
        </p:nvSpPr>
        <p:spPr>
          <a:xfrm>
            <a:off x="2598600" y="3148608"/>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dirty="0" smtClean="0">
                <a:solidFill>
                  <a:schemeClr val="dk1"/>
                </a:solidFill>
                <a:latin typeface="Manjari"/>
                <a:ea typeface="Manjari"/>
                <a:cs typeface="Manjari"/>
                <a:sym typeface="Manjari"/>
              </a:rPr>
              <a:t>Side by side bar</a:t>
            </a:r>
            <a:endParaRPr dirty="0">
              <a:solidFill>
                <a:schemeClr val="dk1"/>
              </a:solidFill>
              <a:latin typeface="Manjari"/>
              <a:ea typeface="Manjari"/>
              <a:cs typeface="Manjari"/>
              <a:sym typeface="Manjari"/>
            </a:endParaRPr>
          </a:p>
        </p:txBody>
      </p:sp>
      <p:sp>
        <p:nvSpPr>
          <p:cNvPr id="2396" name="Google Shape;2396;p57"/>
          <p:cNvSpPr/>
          <p:nvPr/>
        </p:nvSpPr>
        <p:spPr>
          <a:xfrm>
            <a:off x="2598600" y="3907875"/>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dirty="0">
                <a:solidFill>
                  <a:schemeClr val="dk1"/>
                </a:solidFill>
                <a:latin typeface="Manjari"/>
                <a:ea typeface="Manjari"/>
                <a:cs typeface="Manjari"/>
                <a:sym typeface="Manjari"/>
              </a:rPr>
              <a:t>P</a:t>
            </a:r>
            <a:r>
              <a:rPr lang="fr" dirty="0" smtClean="0">
                <a:solidFill>
                  <a:schemeClr val="dk1"/>
                </a:solidFill>
                <a:latin typeface="Manjari"/>
                <a:ea typeface="Manjari"/>
                <a:cs typeface="Manjari"/>
                <a:sym typeface="Manjari"/>
              </a:rPr>
              <a:t>ie</a:t>
            </a:r>
            <a:endParaRPr dirty="0">
              <a:solidFill>
                <a:schemeClr val="dk1"/>
              </a:solidFill>
              <a:latin typeface="Manjari"/>
              <a:ea typeface="Manjari"/>
              <a:cs typeface="Manjari"/>
              <a:sym typeface="Manjari"/>
            </a:endParaRPr>
          </a:p>
        </p:txBody>
      </p:sp>
      <p:sp>
        <p:nvSpPr>
          <p:cNvPr id="2398" name="Google Shape;2398;p57"/>
          <p:cNvSpPr/>
          <p:nvPr/>
        </p:nvSpPr>
        <p:spPr>
          <a:xfrm>
            <a:off x="720000" y="1143000"/>
            <a:ext cx="1656300" cy="430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b="1" dirty="0" smtClean="0">
                <a:solidFill>
                  <a:schemeClr val="dk1"/>
                </a:solidFill>
                <a:latin typeface="Lexend"/>
                <a:ea typeface="Lexend"/>
                <a:cs typeface="Lexend"/>
                <a:sym typeface="Lexend"/>
              </a:rPr>
              <a:t>Porblem statement</a:t>
            </a:r>
            <a:endParaRPr b="1" dirty="0">
              <a:solidFill>
                <a:schemeClr val="dk1"/>
              </a:solidFill>
              <a:latin typeface="Lexend"/>
              <a:ea typeface="Lexend"/>
              <a:cs typeface="Lexend"/>
              <a:sym typeface="Lexend"/>
            </a:endParaRPr>
          </a:p>
        </p:txBody>
      </p:sp>
      <p:sp>
        <p:nvSpPr>
          <p:cNvPr id="2399" name="Google Shape;2399;p57"/>
          <p:cNvSpPr/>
          <p:nvPr/>
        </p:nvSpPr>
        <p:spPr>
          <a:xfrm>
            <a:off x="4477295" y="1143000"/>
            <a:ext cx="4402010" cy="4482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fr" b="1" dirty="0" smtClean="0">
                <a:solidFill>
                  <a:schemeClr val="dk1"/>
                </a:solidFill>
                <a:latin typeface="Lexend"/>
                <a:ea typeface="Lexend"/>
                <a:cs typeface="Lexend"/>
                <a:sym typeface="Lexend"/>
              </a:rPr>
              <a:t>Recmondation</a:t>
            </a:r>
            <a:endParaRPr b="1" dirty="0">
              <a:solidFill>
                <a:schemeClr val="dk1"/>
              </a:solidFill>
              <a:latin typeface="Lexend"/>
              <a:ea typeface="Lexend"/>
              <a:cs typeface="Lexend"/>
              <a:sym typeface="Lexend"/>
            </a:endParaRPr>
          </a:p>
        </p:txBody>
      </p:sp>
      <p:sp>
        <p:nvSpPr>
          <p:cNvPr id="2400" name="Google Shape;2400;p57"/>
          <p:cNvSpPr/>
          <p:nvPr/>
        </p:nvSpPr>
        <p:spPr>
          <a:xfrm>
            <a:off x="4477364" y="3325875"/>
            <a:ext cx="4401941" cy="10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lvl="0" algn="ctr">
              <a:lnSpc>
                <a:spcPct val="115000"/>
              </a:lnSpc>
            </a:pPr>
            <a:r>
              <a:rPr lang="en-US" dirty="0">
                <a:solidFill>
                  <a:schemeClr val="tx1"/>
                </a:solidFill>
              </a:rPr>
              <a:t>This will enhance user satisfaction and retention, encouraging repeat usage and driving market performance through greater customer loyalty.</a:t>
            </a:r>
            <a:endParaRPr dirty="0">
              <a:solidFill>
                <a:schemeClr val="tx1"/>
              </a:solidFill>
              <a:latin typeface="Manjari"/>
              <a:ea typeface="Manjari"/>
              <a:cs typeface="Manjari"/>
              <a:sym typeface="Manjari"/>
            </a:endParaRPr>
          </a:p>
        </p:txBody>
      </p:sp>
      <p:sp>
        <p:nvSpPr>
          <p:cNvPr id="2401" name="Google Shape;2401;p57"/>
          <p:cNvSpPr/>
          <p:nvPr/>
        </p:nvSpPr>
        <p:spPr>
          <a:xfrm>
            <a:off x="4477325" y="2952725"/>
            <a:ext cx="4401980" cy="3672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b="1" dirty="0" smtClean="0">
                <a:solidFill>
                  <a:schemeClr val="dk1"/>
                </a:solidFill>
                <a:latin typeface="Lexend"/>
                <a:ea typeface="Lexend"/>
                <a:cs typeface="Lexend"/>
                <a:sym typeface="Lexend"/>
              </a:rPr>
              <a:t>Outcome</a:t>
            </a:r>
            <a:endParaRPr b="1" dirty="0">
              <a:solidFill>
                <a:schemeClr val="dk1"/>
              </a:solidFill>
              <a:latin typeface="Lexend"/>
              <a:ea typeface="Lexend"/>
              <a:cs typeface="Lexend"/>
              <a:sym typeface="Lexend"/>
            </a:endParaRPr>
          </a:p>
        </p:txBody>
      </p:sp>
      <p:cxnSp>
        <p:nvCxnSpPr>
          <p:cNvPr id="2402" name="Google Shape;2402;p57"/>
          <p:cNvCxnSpPr>
            <a:stCxn id="2398" idx="3"/>
            <a:endCxn id="2392" idx="1"/>
          </p:cNvCxnSpPr>
          <p:nvPr/>
        </p:nvCxnSpPr>
        <p:spPr>
          <a:xfrm>
            <a:off x="2376300" y="1358400"/>
            <a:ext cx="222300" cy="0"/>
          </a:xfrm>
          <a:prstGeom prst="straightConnector1">
            <a:avLst/>
          </a:prstGeom>
          <a:noFill/>
          <a:ln w="9525" cap="flat" cmpd="sng">
            <a:solidFill>
              <a:schemeClr val="lt2"/>
            </a:solidFill>
            <a:prstDash val="solid"/>
            <a:round/>
            <a:headEnd type="none" w="med" len="med"/>
            <a:tailEnd type="oval" w="med" len="med"/>
          </a:ln>
        </p:spPr>
      </p:cxnSp>
      <p:cxnSp>
        <p:nvCxnSpPr>
          <p:cNvPr id="2403" name="Google Shape;2403;p57"/>
          <p:cNvCxnSpPr>
            <a:stCxn id="2392" idx="3"/>
            <a:endCxn id="2399" idx="1"/>
          </p:cNvCxnSpPr>
          <p:nvPr/>
        </p:nvCxnSpPr>
        <p:spPr>
          <a:xfrm>
            <a:off x="4254959" y="1358400"/>
            <a:ext cx="222336" cy="8700"/>
          </a:xfrm>
          <a:prstGeom prst="straightConnector1">
            <a:avLst/>
          </a:prstGeom>
          <a:noFill/>
          <a:ln w="9525" cap="flat" cmpd="sng">
            <a:solidFill>
              <a:schemeClr val="lt2"/>
            </a:solidFill>
            <a:prstDash val="solid"/>
            <a:round/>
            <a:headEnd type="none" w="med" len="med"/>
            <a:tailEnd type="oval" w="med" len="med"/>
          </a:ln>
        </p:spPr>
      </p:cxnSp>
      <p:cxnSp>
        <p:nvCxnSpPr>
          <p:cNvPr id="2404" name="Google Shape;2404;p57"/>
          <p:cNvCxnSpPr>
            <a:stCxn id="2391" idx="2"/>
            <a:endCxn id="2401" idx="0"/>
          </p:cNvCxnSpPr>
          <p:nvPr/>
        </p:nvCxnSpPr>
        <p:spPr>
          <a:xfrm>
            <a:off x="6678309" y="2946775"/>
            <a:ext cx="6" cy="5950"/>
          </a:xfrm>
          <a:prstGeom prst="straightConnector1">
            <a:avLst/>
          </a:prstGeom>
          <a:noFill/>
          <a:ln w="9525" cap="flat" cmpd="sng">
            <a:solidFill>
              <a:schemeClr val="lt2"/>
            </a:solidFill>
            <a:prstDash val="solid"/>
            <a:round/>
            <a:headEnd type="none" w="med" len="med"/>
            <a:tailEnd type="oval" w="med" len="med"/>
          </a:ln>
        </p:spPr>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57"/>
          <p:cNvSpPr txBox="1">
            <a:spLocks noGrp="1"/>
          </p:cNvSpPr>
          <p:nvPr>
            <p:ph type="title"/>
          </p:nvPr>
        </p:nvSpPr>
        <p:spPr>
          <a:xfrm>
            <a:off x="720000" y="394780"/>
            <a:ext cx="7704000" cy="1569397"/>
          </a:xfrm>
          <a:prstGeom prst="rect">
            <a:avLst/>
          </a:prstGeom>
        </p:spPr>
        <p:txBody>
          <a:bodyPr spcFirstLastPara="1" wrap="square" lIns="91425" tIns="91425" rIns="91425" bIns="91425" anchor="t" anchorCtr="0">
            <a:noAutofit/>
          </a:bodyPr>
          <a:lstStyle/>
          <a:p>
            <a:pPr lvl="0"/>
            <a:r>
              <a:rPr lang="en-US" sz="2400" dirty="0" smtClean="0"/>
              <a:t>Monitor </a:t>
            </a:r>
            <a:r>
              <a:rPr lang="en-US" sz="2400" dirty="0"/>
              <a:t>and Adapt to Emerging Payment Trends</a:t>
            </a:r>
            <a:endParaRPr lang="en-US" sz="900" dirty="0"/>
          </a:p>
        </p:txBody>
      </p:sp>
      <p:sp>
        <p:nvSpPr>
          <p:cNvPr id="2390" name="Google Shape;2390;p57"/>
          <p:cNvSpPr/>
          <p:nvPr/>
        </p:nvSpPr>
        <p:spPr>
          <a:xfrm>
            <a:off x="720023" y="1580128"/>
            <a:ext cx="1656300" cy="2829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lvl="0"/>
            <a:r>
              <a:rPr lang="en-US" dirty="0">
                <a:solidFill>
                  <a:schemeClr val="tx1"/>
                </a:solidFill>
              </a:rPr>
              <a:t>User engagement and retention are crucial for maintaining a competitive edge in the digital payment market.</a:t>
            </a:r>
          </a:p>
        </p:txBody>
      </p:sp>
      <p:sp>
        <p:nvSpPr>
          <p:cNvPr id="2391" name="Google Shape;2391;p57"/>
          <p:cNvSpPr/>
          <p:nvPr/>
        </p:nvSpPr>
        <p:spPr>
          <a:xfrm>
            <a:off x="4477325" y="1580226"/>
            <a:ext cx="4401980" cy="1366549"/>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lvl="0"/>
            <a:r>
              <a:rPr lang="en-US" dirty="0">
                <a:solidFill>
                  <a:schemeClr val="tx1"/>
                </a:solidFill>
              </a:rPr>
              <a:t>Businesses and banks should continuously monitor emerging payment methods and trends, integrating them quickly into their systems. Offering early adopter incentives for new payment methods can help accelerate their adoption.</a:t>
            </a:r>
          </a:p>
        </p:txBody>
      </p:sp>
      <p:sp>
        <p:nvSpPr>
          <p:cNvPr id="2392" name="Google Shape;2392;p57"/>
          <p:cNvSpPr/>
          <p:nvPr/>
        </p:nvSpPr>
        <p:spPr>
          <a:xfrm>
            <a:off x="2598659" y="1143000"/>
            <a:ext cx="1656300" cy="430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54000" tIns="91425" rIns="54000" bIns="91425" anchor="ctr" anchorCtr="0">
            <a:noAutofit/>
          </a:bodyPr>
          <a:lstStyle/>
          <a:p>
            <a:pPr marL="0" lvl="0" indent="0" algn="ctr" rtl="0">
              <a:lnSpc>
                <a:spcPct val="115000"/>
              </a:lnSpc>
              <a:spcBef>
                <a:spcPts val="0"/>
              </a:spcBef>
              <a:spcAft>
                <a:spcPts val="0"/>
              </a:spcAft>
              <a:buNone/>
            </a:pPr>
            <a:r>
              <a:rPr lang="fr" b="1" dirty="0" smtClean="0">
                <a:solidFill>
                  <a:schemeClr val="dk1"/>
                </a:solidFill>
                <a:latin typeface="Lexend"/>
                <a:ea typeface="Lexend"/>
                <a:cs typeface="Lexend"/>
                <a:sym typeface="Lexend"/>
              </a:rPr>
              <a:t>chart</a:t>
            </a:r>
            <a:endParaRPr b="1" dirty="0">
              <a:solidFill>
                <a:schemeClr val="dk1"/>
              </a:solidFill>
              <a:latin typeface="Lexend"/>
              <a:ea typeface="Lexend"/>
              <a:cs typeface="Lexend"/>
              <a:sym typeface="Lexend"/>
            </a:endParaRPr>
          </a:p>
        </p:txBody>
      </p:sp>
      <p:sp>
        <p:nvSpPr>
          <p:cNvPr id="2393" name="Google Shape;2393;p57"/>
          <p:cNvSpPr/>
          <p:nvPr/>
        </p:nvSpPr>
        <p:spPr>
          <a:xfrm>
            <a:off x="2598682" y="1580217"/>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lvl="0" algn="ctr">
              <a:lnSpc>
                <a:spcPct val="115000"/>
              </a:lnSpc>
            </a:pPr>
            <a:r>
              <a:rPr lang="en-US" dirty="0">
                <a:solidFill>
                  <a:schemeClr val="dk1"/>
                </a:solidFill>
                <a:latin typeface="Manjari"/>
                <a:ea typeface="Manjari"/>
                <a:cs typeface="Manjari"/>
                <a:sym typeface="Manjari"/>
              </a:rPr>
              <a:t>Line</a:t>
            </a:r>
            <a:endParaRPr lang="en-US" dirty="0">
              <a:solidFill>
                <a:schemeClr val="dk1"/>
              </a:solidFill>
              <a:latin typeface="Manjari"/>
              <a:ea typeface="Manjari"/>
              <a:cs typeface="Manjari"/>
              <a:sym typeface="Manjari"/>
            </a:endParaRPr>
          </a:p>
        </p:txBody>
      </p:sp>
      <p:sp>
        <p:nvSpPr>
          <p:cNvPr id="2394" name="Google Shape;2394;p57"/>
          <p:cNvSpPr/>
          <p:nvPr/>
        </p:nvSpPr>
        <p:spPr>
          <a:xfrm>
            <a:off x="2598600" y="2381621"/>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lvl="0" algn="ctr">
              <a:lnSpc>
                <a:spcPct val="115000"/>
              </a:lnSpc>
            </a:pPr>
            <a:r>
              <a:rPr lang="en-US" dirty="0">
                <a:solidFill>
                  <a:schemeClr val="dk1"/>
                </a:solidFill>
                <a:latin typeface="Manjari"/>
                <a:ea typeface="Manjari"/>
                <a:cs typeface="Manjari"/>
                <a:sym typeface="Manjari"/>
              </a:rPr>
              <a:t>Side by side bar</a:t>
            </a:r>
            <a:endParaRPr lang="en-US" dirty="0">
              <a:solidFill>
                <a:schemeClr val="dk1"/>
              </a:solidFill>
              <a:latin typeface="Manjari"/>
              <a:ea typeface="Manjari"/>
              <a:cs typeface="Manjari"/>
              <a:sym typeface="Manjari"/>
            </a:endParaRPr>
          </a:p>
        </p:txBody>
      </p:sp>
      <p:sp>
        <p:nvSpPr>
          <p:cNvPr id="2395" name="Google Shape;2395;p57"/>
          <p:cNvSpPr/>
          <p:nvPr/>
        </p:nvSpPr>
        <p:spPr>
          <a:xfrm>
            <a:off x="2598600" y="3148608"/>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dirty="0" smtClean="0">
                <a:solidFill>
                  <a:schemeClr val="dk1"/>
                </a:solidFill>
                <a:latin typeface="Manjari"/>
                <a:ea typeface="Manjari"/>
                <a:cs typeface="Manjari"/>
                <a:sym typeface="Manjari"/>
              </a:rPr>
              <a:t>Stacked bar</a:t>
            </a:r>
            <a:endParaRPr dirty="0">
              <a:solidFill>
                <a:schemeClr val="dk1"/>
              </a:solidFill>
              <a:latin typeface="Manjari"/>
              <a:ea typeface="Manjari"/>
              <a:cs typeface="Manjari"/>
              <a:sym typeface="Manjari"/>
            </a:endParaRPr>
          </a:p>
        </p:txBody>
      </p:sp>
      <p:sp>
        <p:nvSpPr>
          <p:cNvPr id="2396" name="Google Shape;2396;p57"/>
          <p:cNvSpPr/>
          <p:nvPr/>
        </p:nvSpPr>
        <p:spPr>
          <a:xfrm>
            <a:off x="2598600" y="3907875"/>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dirty="0">
                <a:solidFill>
                  <a:schemeClr val="dk1"/>
                </a:solidFill>
                <a:latin typeface="Manjari"/>
                <a:ea typeface="Manjari"/>
                <a:cs typeface="Manjari"/>
                <a:sym typeface="Manjari"/>
              </a:rPr>
              <a:t>P</a:t>
            </a:r>
            <a:r>
              <a:rPr lang="fr" dirty="0" smtClean="0">
                <a:solidFill>
                  <a:schemeClr val="dk1"/>
                </a:solidFill>
                <a:latin typeface="Manjari"/>
                <a:ea typeface="Manjari"/>
                <a:cs typeface="Manjari"/>
                <a:sym typeface="Manjari"/>
              </a:rPr>
              <a:t>ie</a:t>
            </a:r>
            <a:endParaRPr dirty="0">
              <a:solidFill>
                <a:schemeClr val="dk1"/>
              </a:solidFill>
              <a:latin typeface="Manjari"/>
              <a:ea typeface="Manjari"/>
              <a:cs typeface="Manjari"/>
              <a:sym typeface="Manjari"/>
            </a:endParaRPr>
          </a:p>
        </p:txBody>
      </p:sp>
      <p:sp>
        <p:nvSpPr>
          <p:cNvPr id="2398" name="Google Shape;2398;p57"/>
          <p:cNvSpPr/>
          <p:nvPr/>
        </p:nvSpPr>
        <p:spPr>
          <a:xfrm>
            <a:off x="720000" y="1143000"/>
            <a:ext cx="1656300" cy="430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b="1" dirty="0" smtClean="0">
                <a:solidFill>
                  <a:schemeClr val="tx1"/>
                </a:solidFill>
                <a:latin typeface="Lexend"/>
                <a:ea typeface="Lexend"/>
                <a:cs typeface="Lexend"/>
                <a:sym typeface="Lexend"/>
              </a:rPr>
              <a:t>Porblem statement</a:t>
            </a:r>
            <a:endParaRPr b="1" dirty="0">
              <a:solidFill>
                <a:schemeClr val="tx1"/>
              </a:solidFill>
              <a:latin typeface="Lexend"/>
              <a:ea typeface="Lexend"/>
              <a:cs typeface="Lexend"/>
              <a:sym typeface="Lexend"/>
            </a:endParaRPr>
          </a:p>
        </p:txBody>
      </p:sp>
      <p:sp>
        <p:nvSpPr>
          <p:cNvPr id="2399" name="Google Shape;2399;p57"/>
          <p:cNvSpPr/>
          <p:nvPr/>
        </p:nvSpPr>
        <p:spPr>
          <a:xfrm>
            <a:off x="4477325" y="1143000"/>
            <a:ext cx="4401980" cy="4482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fr" b="1" dirty="0" smtClean="0">
                <a:solidFill>
                  <a:schemeClr val="tx1"/>
                </a:solidFill>
                <a:latin typeface="Lexend"/>
                <a:ea typeface="Lexend"/>
                <a:cs typeface="Lexend"/>
                <a:sym typeface="Lexend"/>
              </a:rPr>
              <a:t>Recmondation</a:t>
            </a:r>
            <a:endParaRPr b="1" dirty="0">
              <a:solidFill>
                <a:schemeClr val="tx1"/>
              </a:solidFill>
              <a:latin typeface="Lexend"/>
              <a:ea typeface="Lexend"/>
              <a:cs typeface="Lexend"/>
              <a:sym typeface="Lexend"/>
            </a:endParaRPr>
          </a:p>
        </p:txBody>
      </p:sp>
      <p:sp>
        <p:nvSpPr>
          <p:cNvPr id="2400" name="Google Shape;2400;p57"/>
          <p:cNvSpPr/>
          <p:nvPr/>
        </p:nvSpPr>
        <p:spPr>
          <a:xfrm>
            <a:off x="4477364" y="3325875"/>
            <a:ext cx="4401941" cy="10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lvl="0" algn="ctr">
              <a:lnSpc>
                <a:spcPct val="115000"/>
              </a:lnSpc>
            </a:pPr>
            <a:r>
              <a:rPr lang="en-US" dirty="0">
                <a:solidFill>
                  <a:schemeClr val="tx1"/>
                </a:solidFill>
              </a:rPr>
              <a:t>Staying ahead of the curve by adopting new payment technologies will ensure competitiveness in the fast-evolving digital payment landscape.</a:t>
            </a:r>
            <a:endParaRPr dirty="0">
              <a:solidFill>
                <a:schemeClr val="tx1"/>
              </a:solidFill>
              <a:latin typeface="Manjari"/>
              <a:ea typeface="Manjari"/>
              <a:cs typeface="Manjari"/>
              <a:sym typeface="Manjari"/>
            </a:endParaRPr>
          </a:p>
        </p:txBody>
      </p:sp>
      <p:sp>
        <p:nvSpPr>
          <p:cNvPr id="2401" name="Google Shape;2401;p57"/>
          <p:cNvSpPr/>
          <p:nvPr/>
        </p:nvSpPr>
        <p:spPr>
          <a:xfrm>
            <a:off x="4477325" y="2952725"/>
            <a:ext cx="4401980" cy="3672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b="1" dirty="0" smtClean="0">
                <a:solidFill>
                  <a:schemeClr val="dk1"/>
                </a:solidFill>
                <a:latin typeface="Lexend"/>
                <a:ea typeface="Lexend"/>
                <a:cs typeface="Lexend"/>
                <a:sym typeface="Lexend"/>
              </a:rPr>
              <a:t>Outcome</a:t>
            </a:r>
            <a:endParaRPr b="1" dirty="0">
              <a:solidFill>
                <a:schemeClr val="dk1"/>
              </a:solidFill>
              <a:latin typeface="Lexend"/>
              <a:ea typeface="Lexend"/>
              <a:cs typeface="Lexend"/>
              <a:sym typeface="Lexend"/>
            </a:endParaRPr>
          </a:p>
        </p:txBody>
      </p:sp>
      <p:cxnSp>
        <p:nvCxnSpPr>
          <p:cNvPr id="2402" name="Google Shape;2402;p57"/>
          <p:cNvCxnSpPr>
            <a:stCxn id="2398" idx="3"/>
            <a:endCxn id="2392" idx="1"/>
          </p:cNvCxnSpPr>
          <p:nvPr/>
        </p:nvCxnSpPr>
        <p:spPr>
          <a:xfrm>
            <a:off x="2376300" y="1358400"/>
            <a:ext cx="222300" cy="0"/>
          </a:xfrm>
          <a:prstGeom prst="straightConnector1">
            <a:avLst/>
          </a:prstGeom>
          <a:noFill/>
          <a:ln w="9525" cap="flat" cmpd="sng">
            <a:solidFill>
              <a:schemeClr val="lt2"/>
            </a:solidFill>
            <a:prstDash val="solid"/>
            <a:round/>
            <a:headEnd type="none" w="med" len="med"/>
            <a:tailEnd type="oval" w="med" len="med"/>
          </a:ln>
        </p:spPr>
      </p:cxnSp>
      <p:cxnSp>
        <p:nvCxnSpPr>
          <p:cNvPr id="2403" name="Google Shape;2403;p57"/>
          <p:cNvCxnSpPr>
            <a:stCxn id="2392" idx="3"/>
            <a:endCxn id="2399" idx="1"/>
          </p:cNvCxnSpPr>
          <p:nvPr/>
        </p:nvCxnSpPr>
        <p:spPr>
          <a:xfrm>
            <a:off x="4254959" y="1358400"/>
            <a:ext cx="222366" cy="8700"/>
          </a:xfrm>
          <a:prstGeom prst="straightConnector1">
            <a:avLst/>
          </a:prstGeom>
          <a:noFill/>
          <a:ln w="9525" cap="flat" cmpd="sng">
            <a:solidFill>
              <a:schemeClr val="lt2"/>
            </a:solidFill>
            <a:prstDash val="solid"/>
            <a:round/>
            <a:headEnd type="none" w="med" len="med"/>
            <a:tailEnd type="oval" w="med" len="med"/>
          </a:ln>
        </p:spPr>
      </p:cxnSp>
      <p:cxnSp>
        <p:nvCxnSpPr>
          <p:cNvPr id="2404" name="Google Shape;2404;p57"/>
          <p:cNvCxnSpPr>
            <a:stCxn id="2391" idx="2"/>
            <a:endCxn id="2401" idx="0"/>
          </p:cNvCxnSpPr>
          <p:nvPr/>
        </p:nvCxnSpPr>
        <p:spPr>
          <a:xfrm>
            <a:off x="6678309" y="2946775"/>
            <a:ext cx="6" cy="5950"/>
          </a:xfrm>
          <a:prstGeom prst="straightConnector1">
            <a:avLst/>
          </a:prstGeom>
          <a:noFill/>
          <a:ln w="9525"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37230981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57"/>
          <p:cNvSpPr txBox="1">
            <a:spLocks noGrp="1"/>
          </p:cNvSpPr>
          <p:nvPr>
            <p:ph type="title"/>
          </p:nvPr>
        </p:nvSpPr>
        <p:spPr>
          <a:xfrm>
            <a:off x="720000" y="358301"/>
            <a:ext cx="7704000" cy="1569397"/>
          </a:xfrm>
          <a:prstGeom prst="rect">
            <a:avLst/>
          </a:prstGeom>
        </p:spPr>
        <p:txBody>
          <a:bodyPr spcFirstLastPara="1" wrap="square" lIns="91425" tIns="91425" rIns="91425" bIns="91425" anchor="t" anchorCtr="0">
            <a:noAutofit/>
          </a:bodyPr>
          <a:lstStyle/>
          <a:p>
            <a:pPr lvl="0"/>
            <a:r>
              <a:rPr lang="en-US" sz="2400" dirty="0"/>
              <a:t>Maximize Cashback and Loyalty Incentives</a:t>
            </a:r>
            <a:endParaRPr lang="en-US" sz="1400" dirty="0"/>
          </a:p>
        </p:txBody>
      </p:sp>
      <p:sp>
        <p:nvSpPr>
          <p:cNvPr id="2390" name="Google Shape;2390;p57"/>
          <p:cNvSpPr/>
          <p:nvPr/>
        </p:nvSpPr>
        <p:spPr>
          <a:xfrm>
            <a:off x="720023" y="1580128"/>
            <a:ext cx="1656300" cy="2829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lvl="0" algn="ctr">
              <a:lnSpc>
                <a:spcPct val="115000"/>
              </a:lnSpc>
            </a:pPr>
            <a:r>
              <a:rPr lang="en-US" dirty="0">
                <a:solidFill>
                  <a:schemeClr val="tx1"/>
                </a:solidFill>
              </a:rPr>
              <a:t>There is a need to understand how different payment methods impact customer satisfaction, transaction efficiency, and overall market performance.</a:t>
            </a:r>
            <a:endParaRPr dirty="0">
              <a:solidFill>
                <a:schemeClr val="tx1"/>
              </a:solidFill>
              <a:latin typeface="Manjari"/>
              <a:ea typeface="Manjari"/>
              <a:cs typeface="Manjari"/>
              <a:sym typeface="Manjari"/>
            </a:endParaRPr>
          </a:p>
        </p:txBody>
      </p:sp>
      <p:sp>
        <p:nvSpPr>
          <p:cNvPr id="2391" name="Google Shape;2391;p57"/>
          <p:cNvSpPr/>
          <p:nvPr/>
        </p:nvSpPr>
        <p:spPr>
          <a:xfrm>
            <a:off x="4477325" y="1580226"/>
            <a:ext cx="4401967" cy="1366549"/>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lvl="0"/>
            <a:r>
              <a:rPr lang="en-US" dirty="0" smtClean="0">
                <a:solidFill>
                  <a:schemeClr val="tx1"/>
                </a:solidFill>
              </a:rPr>
              <a:t>Businesses </a:t>
            </a:r>
            <a:r>
              <a:rPr lang="en-US" dirty="0">
                <a:solidFill>
                  <a:schemeClr val="tx1"/>
                </a:solidFill>
              </a:rPr>
              <a:t>should expand cashback and loyalty programs, particularly for high-transaction categories like flight bookings. Offering personalized cashback or bonus loyalty points for frequent users can keep customers engaged.</a:t>
            </a:r>
          </a:p>
        </p:txBody>
      </p:sp>
      <p:sp>
        <p:nvSpPr>
          <p:cNvPr id="2392" name="Google Shape;2392;p57"/>
          <p:cNvSpPr/>
          <p:nvPr/>
        </p:nvSpPr>
        <p:spPr>
          <a:xfrm>
            <a:off x="2598659" y="1143000"/>
            <a:ext cx="1656300" cy="430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54000" tIns="91425" rIns="54000" bIns="91425" anchor="ctr" anchorCtr="0">
            <a:noAutofit/>
          </a:bodyPr>
          <a:lstStyle/>
          <a:p>
            <a:pPr marL="0" lvl="0" indent="0" algn="ctr" rtl="0">
              <a:lnSpc>
                <a:spcPct val="115000"/>
              </a:lnSpc>
              <a:spcBef>
                <a:spcPts val="0"/>
              </a:spcBef>
              <a:spcAft>
                <a:spcPts val="0"/>
              </a:spcAft>
              <a:buNone/>
            </a:pPr>
            <a:r>
              <a:rPr lang="fr" b="1" dirty="0" smtClean="0">
                <a:solidFill>
                  <a:schemeClr val="dk1"/>
                </a:solidFill>
                <a:latin typeface="Lexend"/>
                <a:ea typeface="Lexend"/>
                <a:cs typeface="Lexend"/>
                <a:sym typeface="Lexend"/>
              </a:rPr>
              <a:t>chart</a:t>
            </a:r>
            <a:endParaRPr b="1" dirty="0">
              <a:solidFill>
                <a:schemeClr val="dk1"/>
              </a:solidFill>
              <a:latin typeface="Lexend"/>
              <a:ea typeface="Lexend"/>
              <a:cs typeface="Lexend"/>
              <a:sym typeface="Lexend"/>
            </a:endParaRPr>
          </a:p>
        </p:txBody>
      </p:sp>
      <p:sp>
        <p:nvSpPr>
          <p:cNvPr id="2393" name="Google Shape;2393;p57"/>
          <p:cNvSpPr/>
          <p:nvPr/>
        </p:nvSpPr>
        <p:spPr>
          <a:xfrm>
            <a:off x="2598682" y="1580217"/>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lvl="0" algn="ctr">
              <a:lnSpc>
                <a:spcPct val="115000"/>
              </a:lnSpc>
            </a:pPr>
            <a:r>
              <a:rPr lang="en-US" dirty="0">
                <a:solidFill>
                  <a:schemeClr val="dk1"/>
                </a:solidFill>
                <a:latin typeface="Manjari"/>
                <a:ea typeface="Manjari"/>
                <a:cs typeface="Manjari"/>
                <a:sym typeface="Manjari"/>
              </a:rPr>
              <a:t>Side by side bar</a:t>
            </a:r>
            <a:endParaRPr lang="en-US" dirty="0">
              <a:solidFill>
                <a:schemeClr val="dk1"/>
              </a:solidFill>
              <a:latin typeface="Manjari"/>
              <a:ea typeface="Manjari"/>
              <a:cs typeface="Manjari"/>
              <a:sym typeface="Manjari"/>
            </a:endParaRPr>
          </a:p>
        </p:txBody>
      </p:sp>
      <p:sp>
        <p:nvSpPr>
          <p:cNvPr id="2394" name="Google Shape;2394;p57"/>
          <p:cNvSpPr/>
          <p:nvPr/>
        </p:nvSpPr>
        <p:spPr>
          <a:xfrm>
            <a:off x="2598600" y="2381621"/>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dirty="0" smtClean="0">
                <a:solidFill>
                  <a:schemeClr val="dk1"/>
                </a:solidFill>
                <a:latin typeface="Manjari"/>
                <a:ea typeface="Manjari"/>
                <a:cs typeface="Manjari"/>
                <a:sym typeface="Manjari"/>
              </a:rPr>
              <a:t>Stacked bar</a:t>
            </a:r>
            <a:endParaRPr dirty="0">
              <a:solidFill>
                <a:schemeClr val="dk1"/>
              </a:solidFill>
              <a:latin typeface="Manjari"/>
              <a:ea typeface="Manjari"/>
              <a:cs typeface="Manjari"/>
              <a:sym typeface="Manjari"/>
            </a:endParaRPr>
          </a:p>
        </p:txBody>
      </p:sp>
      <p:sp>
        <p:nvSpPr>
          <p:cNvPr id="2395" name="Google Shape;2395;p57"/>
          <p:cNvSpPr/>
          <p:nvPr/>
        </p:nvSpPr>
        <p:spPr>
          <a:xfrm>
            <a:off x="2598600" y="3148608"/>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dirty="0" smtClean="0">
                <a:solidFill>
                  <a:schemeClr val="dk1"/>
                </a:solidFill>
                <a:latin typeface="Manjari"/>
                <a:ea typeface="Manjari"/>
                <a:cs typeface="Manjari"/>
                <a:sym typeface="Manjari"/>
              </a:rPr>
              <a:t>Line</a:t>
            </a:r>
            <a:endParaRPr dirty="0">
              <a:solidFill>
                <a:schemeClr val="dk1"/>
              </a:solidFill>
              <a:latin typeface="Manjari"/>
              <a:ea typeface="Manjari"/>
              <a:cs typeface="Manjari"/>
              <a:sym typeface="Manjari"/>
            </a:endParaRPr>
          </a:p>
        </p:txBody>
      </p:sp>
      <p:sp>
        <p:nvSpPr>
          <p:cNvPr id="2396" name="Google Shape;2396;p57"/>
          <p:cNvSpPr/>
          <p:nvPr/>
        </p:nvSpPr>
        <p:spPr>
          <a:xfrm>
            <a:off x="2598600" y="3907875"/>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dirty="0">
                <a:solidFill>
                  <a:schemeClr val="dk1"/>
                </a:solidFill>
                <a:latin typeface="Manjari"/>
                <a:ea typeface="Manjari"/>
                <a:cs typeface="Manjari"/>
                <a:sym typeface="Manjari"/>
              </a:rPr>
              <a:t>P</a:t>
            </a:r>
            <a:r>
              <a:rPr lang="fr" dirty="0" smtClean="0">
                <a:solidFill>
                  <a:schemeClr val="dk1"/>
                </a:solidFill>
                <a:latin typeface="Manjari"/>
                <a:ea typeface="Manjari"/>
                <a:cs typeface="Manjari"/>
                <a:sym typeface="Manjari"/>
              </a:rPr>
              <a:t>ie</a:t>
            </a:r>
            <a:endParaRPr dirty="0">
              <a:solidFill>
                <a:schemeClr val="dk1"/>
              </a:solidFill>
              <a:latin typeface="Manjari"/>
              <a:ea typeface="Manjari"/>
              <a:cs typeface="Manjari"/>
              <a:sym typeface="Manjari"/>
            </a:endParaRPr>
          </a:p>
        </p:txBody>
      </p:sp>
      <p:sp>
        <p:nvSpPr>
          <p:cNvPr id="2398" name="Google Shape;2398;p57"/>
          <p:cNvSpPr/>
          <p:nvPr/>
        </p:nvSpPr>
        <p:spPr>
          <a:xfrm>
            <a:off x="720000" y="1143000"/>
            <a:ext cx="1656300" cy="430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b="1" dirty="0" smtClean="0">
                <a:solidFill>
                  <a:schemeClr val="dk1"/>
                </a:solidFill>
                <a:latin typeface="Lexend"/>
                <a:ea typeface="Lexend"/>
                <a:cs typeface="Lexend"/>
                <a:sym typeface="Lexend"/>
              </a:rPr>
              <a:t>Porblem statement</a:t>
            </a:r>
            <a:endParaRPr b="1" dirty="0">
              <a:solidFill>
                <a:schemeClr val="dk1"/>
              </a:solidFill>
              <a:latin typeface="Lexend"/>
              <a:ea typeface="Lexend"/>
              <a:cs typeface="Lexend"/>
              <a:sym typeface="Lexend"/>
            </a:endParaRPr>
          </a:p>
        </p:txBody>
      </p:sp>
      <p:sp>
        <p:nvSpPr>
          <p:cNvPr id="2399" name="Google Shape;2399;p57"/>
          <p:cNvSpPr/>
          <p:nvPr/>
        </p:nvSpPr>
        <p:spPr>
          <a:xfrm>
            <a:off x="4477325" y="1143000"/>
            <a:ext cx="4401980" cy="4482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fr" b="1" dirty="0" smtClean="0">
                <a:solidFill>
                  <a:schemeClr val="tx1"/>
                </a:solidFill>
                <a:latin typeface="Lexend"/>
                <a:ea typeface="Lexend"/>
                <a:cs typeface="Lexend"/>
                <a:sym typeface="Lexend"/>
              </a:rPr>
              <a:t>Recmondation</a:t>
            </a:r>
            <a:endParaRPr b="1" dirty="0">
              <a:solidFill>
                <a:schemeClr val="tx1"/>
              </a:solidFill>
              <a:latin typeface="Lexend"/>
              <a:ea typeface="Lexend"/>
              <a:cs typeface="Lexend"/>
              <a:sym typeface="Lexend"/>
            </a:endParaRPr>
          </a:p>
        </p:txBody>
      </p:sp>
      <p:sp>
        <p:nvSpPr>
          <p:cNvPr id="2400" name="Google Shape;2400;p57"/>
          <p:cNvSpPr/>
          <p:nvPr/>
        </p:nvSpPr>
        <p:spPr>
          <a:xfrm>
            <a:off x="4477364" y="3325875"/>
            <a:ext cx="4401941" cy="10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lvl="0" algn="ctr">
              <a:lnSpc>
                <a:spcPct val="115000"/>
              </a:lnSpc>
            </a:pPr>
            <a:r>
              <a:rPr lang="en-US" dirty="0">
                <a:solidFill>
                  <a:schemeClr val="tx1"/>
                </a:solidFill>
              </a:rPr>
              <a:t>This will enhance transaction efficiency and cater to a majority of users, ensuring faster adoption of digital services.</a:t>
            </a:r>
            <a:endParaRPr dirty="0">
              <a:solidFill>
                <a:schemeClr val="tx1"/>
              </a:solidFill>
              <a:latin typeface="Manjari"/>
              <a:ea typeface="Manjari"/>
              <a:cs typeface="Manjari"/>
              <a:sym typeface="Manjari"/>
            </a:endParaRPr>
          </a:p>
        </p:txBody>
      </p:sp>
      <p:sp>
        <p:nvSpPr>
          <p:cNvPr id="2401" name="Google Shape;2401;p57"/>
          <p:cNvSpPr/>
          <p:nvPr/>
        </p:nvSpPr>
        <p:spPr>
          <a:xfrm>
            <a:off x="4477325" y="2952725"/>
            <a:ext cx="4401980" cy="3672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b="1" dirty="0" smtClean="0">
                <a:solidFill>
                  <a:schemeClr val="dk1"/>
                </a:solidFill>
                <a:latin typeface="Lexend"/>
                <a:ea typeface="Lexend"/>
                <a:cs typeface="Lexend"/>
                <a:sym typeface="Lexend"/>
              </a:rPr>
              <a:t>Outcome</a:t>
            </a:r>
            <a:endParaRPr b="1" dirty="0">
              <a:solidFill>
                <a:schemeClr val="dk1"/>
              </a:solidFill>
              <a:latin typeface="Lexend"/>
              <a:ea typeface="Lexend"/>
              <a:cs typeface="Lexend"/>
              <a:sym typeface="Lexend"/>
            </a:endParaRPr>
          </a:p>
        </p:txBody>
      </p:sp>
      <p:cxnSp>
        <p:nvCxnSpPr>
          <p:cNvPr id="2402" name="Google Shape;2402;p57"/>
          <p:cNvCxnSpPr>
            <a:stCxn id="2398" idx="3"/>
            <a:endCxn id="2392" idx="1"/>
          </p:cNvCxnSpPr>
          <p:nvPr/>
        </p:nvCxnSpPr>
        <p:spPr>
          <a:xfrm>
            <a:off x="2376300" y="1358400"/>
            <a:ext cx="222300" cy="0"/>
          </a:xfrm>
          <a:prstGeom prst="straightConnector1">
            <a:avLst/>
          </a:prstGeom>
          <a:noFill/>
          <a:ln w="9525" cap="flat" cmpd="sng">
            <a:solidFill>
              <a:schemeClr val="lt2"/>
            </a:solidFill>
            <a:prstDash val="solid"/>
            <a:round/>
            <a:headEnd type="none" w="med" len="med"/>
            <a:tailEnd type="oval" w="med" len="med"/>
          </a:ln>
        </p:spPr>
      </p:cxnSp>
      <p:cxnSp>
        <p:nvCxnSpPr>
          <p:cNvPr id="2403" name="Google Shape;2403;p57"/>
          <p:cNvCxnSpPr>
            <a:stCxn id="2392" idx="3"/>
            <a:endCxn id="2399" idx="1"/>
          </p:cNvCxnSpPr>
          <p:nvPr/>
        </p:nvCxnSpPr>
        <p:spPr>
          <a:xfrm>
            <a:off x="4254959" y="1358400"/>
            <a:ext cx="222366" cy="8700"/>
          </a:xfrm>
          <a:prstGeom prst="straightConnector1">
            <a:avLst/>
          </a:prstGeom>
          <a:noFill/>
          <a:ln w="9525" cap="flat" cmpd="sng">
            <a:solidFill>
              <a:schemeClr val="lt2"/>
            </a:solidFill>
            <a:prstDash val="solid"/>
            <a:round/>
            <a:headEnd type="none" w="med" len="med"/>
            <a:tailEnd type="oval" w="med" len="med"/>
          </a:ln>
        </p:spPr>
      </p:cxnSp>
      <p:cxnSp>
        <p:nvCxnSpPr>
          <p:cNvPr id="2404" name="Google Shape;2404;p57"/>
          <p:cNvCxnSpPr>
            <a:stCxn id="2391" idx="2"/>
            <a:endCxn id="2401" idx="0"/>
          </p:cNvCxnSpPr>
          <p:nvPr/>
        </p:nvCxnSpPr>
        <p:spPr>
          <a:xfrm>
            <a:off x="6678309" y="2946775"/>
            <a:ext cx="6" cy="5950"/>
          </a:xfrm>
          <a:prstGeom prst="straightConnector1">
            <a:avLst/>
          </a:prstGeom>
          <a:noFill/>
          <a:ln w="9525"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10683007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57"/>
          <p:cNvSpPr txBox="1">
            <a:spLocks noGrp="1"/>
          </p:cNvSpPr>
          <p:nvPr>
            <p:ph type="title"/>
          </p:nvPr>
        </p:nvSpPr>
        <p:spPr>
          <a:xfrm>
            <a:off x="720000" y="394780"/>
            <a:ext cx="7704000" cy="1569397"/>
          </a:xfrm>
          <a:prstGeom prst="rect">
            <a:avLst/>
          </a:prstGeom>
        </p:spPr>
        <p:txBody>
          <a:bodyPr spcFirstLastPara="1" wrap="square" lIns="91425" tIns="91425" rIns="91425" bIns="91425" anchor="t" anchorCtr="0">
            <a:noAutofit/>
          </a:bodyPr>
          <a:lstStyle/>
          <a:p>
            <a:pPr lvl="0"/>
            <a:r>
              <a:rPr lang="en-US" sz="2400" dirty="0"/>
              <a:t>Increase Adoption of Niche Payment Methods</a:t>
            </a:r>
            <a:endParaRPr lang="en-US" sz="1400" dirty="0"/>
          </a:p>
        </p:txBody>
      </p:sp>
      <p:sp>
        <p:nvSpPr>
          <p:cNvPr id="2390" name="Google Shape;2390;p57"/>
          <p:cNvSpPr/>
          <p:nvPr/>
        </p:nvSpPr>
        <p:spPr>
          <a:xfrm>
            <a:off x="720023" y="1580128"/>
            <a:ext cx="1656300" cy="2829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lvl="0" algn="ctr">
              <a:lnSpc>
                <a:spcPct val="115000"/>
              </a:lnSpc>
            </a:pPr>
            <a:r>
              <a:rPr lang="en-US" dirty="0" smtClean="0">
                <a:solidFill>
                  <a:schemeClr val="tx1"/>
                </a:solidFill>
              </a:rPr>
              <a:t>Identifying </a:t>
            </a:r>
            <a:r>
              <a:rPr lang="en-US" dirty="0">
                <a:solidFill>
                  <a:schemeClr val="tx1"/>
                </a:solidFill>
              </a:rPr>
              <a:t>key factors driving the adoption of specific payment methods can help stakeholders stay competitive in a rapidly evolving market.</a:t>
            </a:r>
            <a:endParaRPr dirty="0">
              <a:solidFill>
                <a:schemeClr val="tx1"/>
              </a:solidFill>
              <a:latin typeface="Manjari"/>
              <a:ea typeface="Manjari"/>
              <a:cs typeface="Manjari"/>
              <a:sym typeface="Manjari"/>
            </a:endParaRPr>
          </a:p>
        </p:txBody>
      </p:sp>
      <p:sp>
        <p:nvSpPr>
          <p:cNvPr id="2391" name="Google Shape;2391;p57"/>
          <p:cNvSpPr/>
          <p:nvPr/>
        </p:nvSpPr>
        <p:spPr>
          <a:xfrm>
            <a:off x="4477325" y="1580226"/>
            <a:ext cx="4401980" cy="1366549"/>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lvl="0"/>
            <a:r>
              <a:rPr lang="en-US" dirty="0" smtClean="0">
                <a:solidFill>
                  <a:schemeClr val="tx1"/>
                </a:solidFill>
              </a:rPr>
              <a:t>Businesses </a:t>
            </a:r>
            <a:r>
              <a:rPr lang="en-US" dirty="0">
                <a:solidFill>
                  <a:schemeClr val="tx1"/>
                </a:solidFill>
              </a:rPr>
              <a:t>and banks should promote lesser-used payment methods by offering higher cashback or exclusive rewards for transactions using these methods. Providing educational content or tutorials can also help users understand the benefits.</a:t>
            </a:r>
          </a:p>
        </p:txBody>
      </p:sp>
      <p:sp>
        <p:nvSpPr>
          <p:cNvPr id="2392" name="Google Shape;2392;p57"/>
          <p:cNvSpPr/>
          <p:nvPr/>
        </p:nvSpPr>
        <p:spPr>
          <a:xfrm>
            <a:off x="2598659" y="1143000"/>
            <a:ext cx="1656300" cy="430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54000" tIns="91425" rIns="54000" bIns="91425" anchor="ctr" anchorCtr="0">
            <a:noAutofit/>
          </a:bodyPr>
          <a:lstStyle/>
          <a:p>
            <a:pPr marL="0" lvl="0" indent="0" algn="ctr" rtl="0">
              <a:lnSpc>
                <a:spcPct val="115000"/>
              </a:lnSpc>
              <a:spcBef>
                <a:spcPts val="0"/>
              </a:spcBef>
              <a:spcAft>
                <a:spcPts val="0"/>
              </a:spcAft>
              <a:buNone/>
            </a:pPr>
            <a:r>
              <a:rPr lang="fr" b="1" dirty="0" smtClean="0">
                <a:solidFill>
                  <a:schemeClr val="dk1"/>
                </a:solidFill>
                <a:latin typeface="Lexend"/>
                <a:ea typeface="Lexend"/>
                <a:cs typeface="Lexend"/>
                <a:sym typeface="Lexend"/>
              </a:rPr>
              <a:t>chart</a:t>
            </a:r>
            <a:endParaRPr b="1" dirty="0">
              <a:solidFill>
                <a:schemeClr val="dk1"/>
              </a:solidFill>
              <a:latin typeface="Lexend"/>
              <a:ea typeface="Lexend"/>
              <a:cs typeface="Lexend"/>
              <a:sym typeface="Lexend"/>
            </a:endParaRPr>
          </a:p>
        </p:txBody>
      </p:sp>
      <p:sp>
        <p:nvSpPr>
          <p:cNvPr id="2393" name="Google Shape;2393;p57"/>
          <p:cNvSpPr/>
          <p:nvPr/>
        </p:nvSpPr>
        <p:spPr>
          <a:xfrm>
            <a:off x="2598682" y="1580217"/>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lvl="0" algn="ctr">
              <a:lnSpc>
                <a:spcPct val="115000"/>
              </a:lnSpc>
            </a:pPr>
            <a:r>
              <a:rPr lang="en-US" dirty="0" smtClean="0">
                <a:solidFill>
                  <a:schemeClr val="dk1"/>
                </a:solidFill>
                <a:latin typeface="Manjari"/>
                <a:ea typeface="Manjari"/>
                <a:cs typeface="Manjari"/>
                <a:sym typeface="Manjari"/>
              </a:rPr>
              <a:t>Stacked bar</a:t>
            </a:r>
            <a:endParaRPr lang="en-US" dirty="0">
              <a:solidFill>
                <a:schemeClr val="dk1"/>
              </a:solidFill>
              <a:latin typeface="Manjari"/>
              <a:ea typeface="Manjari"/>
              <a:cs typeface="Manjari"/>
              <a:sym typeface="Manjari"/>
            </a:endParaRPr>
          </a:p>
        </p:txBody>
      </p:sp>
      <p:sp>
        <p:nvSpPr>
          <p:cNvPr id="2394" name="Google Shape;2394;p57"/>
          <p:cNvSpPr/>
          <p:nvPr/>
        </p:nvSpPr>
        <p:spPr>
          <a:xfrm>
            <a:off x="2598600" y="2381621"/>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lvl="0" algn="ctr">
              <a:lnSpc>
                <a:spcPct val="115000"/>
              </a:lnSpc>
            </a:pPr>
            <a:r>
              <a:rPr lang="en-US" dirty="0">
                <a:solidFill>
                  <a:schemeClr val="dk1"/>
                </a:solidFill>
                <a:latin typeface="Manjari"/>
                <a:ea typeface="Manjari"/>
                <a:cs typeface="Manjari"/>
                <a:sym typeface="Manjari"/>
              </a:rPr>
              <a:t>Side by side bar</a:t>
            </a:r>
            <a:endParaRPr lang="en-US" dirty="0">
              <a:solidFill>
                <a:schemeClr val="dk1"/>
              </a:solidFill>
              <a:latin typeface="Manjari"/>
              <a:ea typeface="Manjari"/>
              <a:cs typeface="Manjari"/>
              <a:sym typeface="Manjari"/>
            </a:endParaRPr>
          </a:p>
        </p:txBody>
      </p:sp>
      <p:sp>
        <p:nvSpPr>
          <p:cNvPr id="2395" name="Google Shape;2395;p57"/>
          <p:cNvSpPr/>
          <p:nvPr/>
        </p:nvSpPr>
        <p:spPr>
          <a:xfrm>
            <a:off x="2598600" y="3148608"/>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dirty="0" smtClean="0">
                <a:solidFill>
                  <a:schemeClr val="dk1"/>
                </a:solidFill>
                <a:latin typeface="Manjari"/>
                <a:ea typeface="Manjari"/>
                <a:cs typeface="Manjari"/>
                <a:sym typeface="Manjari"/>
              </a:rPr>
              <a:t>Line</a:t>
            </a:r>
            <a:endParaRPr dirty="0">
              <a:solidFill>
                <a:schemeClr val="dk1"/>
              </a:solidFill>
              <a:latin typeface="Manjari"/>
              <a:ea typeface="Manjari"/>
              <a:cs typeface="Manjari"/>
              <a:sym typeface="Manjari"/>
            </a:endParaRPr>
          </a:p>
        </p:txBody>
      </p:sp>
      <p:sp>
        <p:nvSpPr>
          <p:cNvPr id="2396" name="Google Shape;2396;p57"/>
          <p:cNvSpPr/>
          <p:nvPr/>
        </p:nvSpPr>
        <p:spPr>
          <a:xfrm>
            <a:off x="2598600" y="3907875"/>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dirty="0">
                <a:solidFill>
                  <a:schemeClr val="dk1"/>
                </a:solidFill>
                <a:latin typeface="Manjari"/>
                <a:ea typeface="Manjari"/>
                <a:cs typeface="Manjari"/>
                <a:sym typeface="Manjari"/>
              </a:rPr>
              <a:t>P</a:t>
            </a:r>
            <a:r>
              <a:rPr lang="fr" dirty="0" smtClean="0">
                <a:solidFill>
                  <a:schemeClr val="dk1"/>
                </a:solidFill>
                <a:latin typeface="Manjari"/>
                <a:ea typeface="Manjari"/>
                <a:cs typeface="Manjari"/>
                <a:sym typeface="Manjari"/>
              </a:rPr>
              <a:t>ie</a:t>
            </a:r>
            <a:endParaRPr dirty="0">
              <a:solidFill>
                <a:schemeClr val="dk1"/>
              </a:solidFill>
              <a:latin typeface="Manjari"/>
              <a:ea typeface="Manjari"/>
              <a:cs typeface="Manjari"/>
              <a:sym typeface="Manjari"/>
            </a:endParaRPr>
          </a:p>
        </p:txBody>
      </p:sp>
      <p:sp>
        <p:nvSpPr>
          <p:cNvPr id="2398" name="Google Shape;2398;p57"/>
          <p:cNvSpPr/>
          <p:nvPr/>
        </p:nvSpPr>
        <p:spPr>
          <a:xfrm>
            <a:off x="720000" y="1143000"/>
            <a:ext cx="1656300" cy="430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b="1" dirty="0" smtClean="0">
                <a:solidFill>
                  <a:schemeClr val="dk1"/>
                </a:solidFill>
                <a:latin typeface="Lexend"/>
                <a:ea typeface="Lexend"/>
                <a:cs typeface="Lexend"/>
                <a:sym typeface="Lexend"/>
              </a:rPr>
              <a:t>Porblem statement</a:t>
            </a:r>
            <a:endParaRPr b="1" dirty="0">
              <a:solidFill>
                <a:schemeClr val="dk1"/>
              </a:solidFill>
              <a:latin typeface="Lexend"/>
              <a:ea typeface="Lexend"/>
              <a:cs typeface="Lexend"/>
              <a:sym typeface="Lexend"/>
            </a:endParaRPr>
          </a:p>
        </p:txBody>
      </p:sp>
      <p:sp>
        <p:nvSpPr>
          <p:cNvPr id="2399" name="Google Shape;2399;p57"/>
          <p:cNvSpPr/>
          <p:nvPr/>
        </p:nvSpPr>
        <p:spPr>
          <a:xfrm>
            <a:off x="4477325" y="1143000"/>
            <a:ext cx="4401980" cy="4482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fr" b="1" dirty="0" smtClean="0">
                <a:solidFill>
                  <a:schemeClr val="tx1"/>
                </a:solidFill>
                <a:latin typeface="Lexend"/>
                <a:ea typeface="Lexend"/>
                <a:cs typeface="Lexend"/>
                <a:sym typeface="Lexend"/>
              </a:rPr>
              <a:t>Recmondation</a:t>
            </a:r>
            <a:endParaRPr b="1" dirty="0">
              <a:solidFill>
                <a:schemeClr val="tx1"/>
              </a:solidFill>
              <a:latin typeface="Lexend"/>
              <a:ea typeface="Lexend"/>
              <a:cs typeface="Lexend"/>
              <a:sym typeface="Lexend"/>
            </a:endParaRPr>
          </a:p>
        </p:txBody>
      </p:sp>
      <p:sp>
        <p:nvSpPr>
          <p:cNvPr id="2400" name="Google Shape;2400;p57"/>
          <p:cNvSpPr/>
          <p:nvPr/>
        </p:nvSpPr>
        <p:spPr>
          <a:xfrm>
            <a:off x="4477364" y="3325875"/>
            <a:ext cx="4401941" cy="10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lvl="0" algn="ctr">
              <a:lnSpc>
                <a:spcPct val="115000"/>
              </a:lnSpc>
            </a:pPr>
            <a:r>
              <a:rPr lang="en-US" dirty="0">
                <a:solidFill>
                  <a:schemeClr val="tx1"/>
                </a:solidFill>
              </a:rPr>
              <a:t>This will diversify payment method usage, allowing stakeholders to better prepare for a future where niche methods gain popularity</a:t>
            </a:r>
            <a:endParaRPr dirty="0">
              <a:solidFill>
                <a:schemeClr val="tx1"/>
              </a:solidFill>
              <a:latin typeface="Manjari"/>
              <a:ea typeface="Manjari"/>
              <a:cs typeface="Manjari"/>
              <a:sym typeface="Manjari"/>
            </a:endParaRPr>
          </a:p>
        </p:txBody>
      </p:sp>
      <p:sp>
        <p:nvSpPr>
          <p:cNvPr id="2401" name="Google Shape;2401;p57"/>
          <p:cNvSpPr/>
          <p:nvPr/>
        </p:nvSpPr>
        <p:spPr>
          <a:xfrm>
            <a:off x="4477325" y="2952725"/>
            <a:ext cx="4401980" cy="3672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b="1" dirty="0" smtClean="0">
                <a:solidFill>
                  <a:schemeClr val="dk1"/>
                </a:solidFill>
                <a:latin typeface="Lexend"/>
                <a:ea typeface="Lexend"/>
                <a:cs typeface="Lexend"/>
                <a:sym typeface="Lexend"/>
              </a:rPr>
              <a:t>Outcome</a:t>
            </a:r>
            <a:endParaRPr b="1" dirty="0">
              <a:solidFill>
                <a:schemeClr val="dk1"/>
              </a:solidFill>
              <a:latin typeface="Lexend"/>
              <a:ea typeface="Lexend"/>
              <a:cs typeface="Lexend"/>
              <a:sym typeface="Lexend"/>
            </a:endParaRPr>
          </a:p>
        </p:txBody>
      </p:sp>
      <p:cxnSp>
        <p:nvCxnSpPr>
          <p:cNvPr id="2402" name="Google Shape;2402;p57"/>
          <p:cNvCxnSpPr>
            <a:stCxn id="2398" idx="3"/>
            <a:endCxn id="2392" idx="1"/>
          </p:cNvCxnSpPr>
          <p:nvPr/>
        </p:nvCxnSpPr>
        <p:spPr>
          <a:xfrm>
            <a:off x="2376300" y="1358400"/>
            <a:ext cx="222300" cy="0"/>
          </a:xfrm>
          <a:prstGeom prst="straightConnector1">
            <a:avLst/>
          </a:prstGeom>
          <a:noFill/>
          <a:ln w="9525" cap="flat" cmpd="sng">
            <a:solidFill>
              <a:schemeClr val="lt2"/>
            </a:solidFill>
            <a:prstDash val="solid"/>
            <a:round/>
            <a:headEnd type="none" w="med" len="med"/>
            <a:tailEnd type="oval" w="med" len="med"/>
          </a:ln>
        </p:spPr>
      </p:cxnSp>
      <p:cxnSp>
        <p:nvCxnSpPr>
          <p:cNvPr id="2403" name="Google Shape;2403;p57"/>
          <p:cNvCxnSpPr>
            <a:stCxn id="2392" idx="3"/>
            <a:endCxn id="2399" idx="1"/>
          </p:cNvCxnSpPr>
          <p:nvPr/>
        </p:nvCxnSpPr>
        <p:spPr>
          <a:xfrm>
            <a:off x="4254959" y="1358400"/>
            <a:ext cx="222366" cy="8700"/>
          </a:xfrm>
          <a:prstGeom prst="straightConnector1">
            <a:avLst/>
          </a:prstGeom>
          <a:noFill/>
          <a:ln w="9525" cap="flat" cmpd="sng">
            <a:solidFill>
              <a:schemeClr val="lt2"/>
            </a:solidFill>
            <a:prstDash val="solid"/>
            <a:round/>
            <a:headEnd type="none" w="med" len="med"/>
            <a:tailEnd type="oval" w="med" len="med"/>
          </a:ln>
        </p:spPr>
      </p:cxnSp>
      <p:cxnSp>
        <p:nvCxnSpPr>
          <p:cNvPr id="2404" name="Google Shape;2404;p57"/>
          <p:cNvCxnSpPr>
            <a:stCxn id="2391" idx="2"/>
            <a:endCxn id="2401" idx="0"/>
          </p:cNvCxnSpPr>
          <p:nvPr/>
        </p:nvCxnSpPr>
        <p:spPr>
          <a:xfrm>
            <a:off x="6678309" y="2946775"/>
            <a:ext cx="6" cy="5950"/>
          </a:xfrm>
          <a:prstGeom prst="straightConnector1">
            <a:avLst/>
          </a:prstGeom>
          <a:noFill/>
          <a:ln w="9525"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38609169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57"/>
          <p:cNvSpPr txBox="1">
            <a:spLocks noGrp="1"/>
          </p:cNvSpPr>
          <p:nvPr>
            <p:ph type="title"/>
          </p:nvPr>
        </p:nvSpPr>
        <p:spPr>
          <a:xfrm>
            <a:off x="720000" y="394780"/>
            <a:ext cx="7704000" cy="1569397"/>
          </a:xfrm>
          <a:prstGeom prst="rect">
            <a:avLst/>
          </a:prstGeom>
        </p:spPr>
        <p:txBody>
          <a:bodyPr spcFirstLastPara="1" wrap="square" lIns="91425" tIns="91425" rIns="91425" bIns="91425" anchor="t" anchorCtr="0">
            <a:noAutofit/>
          </a:bodyPr>
          <a:lstStyle/>
          <a:p>
            <a:pPr lvl="0"/>
            <a:r>
              <a:rPr lang="en-US" sz="2000" dirty="0" smtClean="0"/>
              <a:t>Enhance </a:t>
            </a:r>
            <a:r>
              <a:rPr lang="en-US" sz="2000" dirty="0"/>
              <a:t>Security Features without Compromising Convenience</a:t>
            </a:r>
            <a:endParaRPr lang="en-US" sz="1050" dirty="0"/>
          </a:p>
        </p:txBody>
      </p:sp>
      <p:sp>
        <p:nvSpPr>
          <p:cNvPr id="2390" name="Google Shape;2390;p57"/>
          <p:cNvSpPr/>
          <p:nvPr/>
        </p:nvSpPr>
        <p:spPr>
          <a:xfrm>
            <a:off x="720023" y="1580128"/>
            <a:ext cx="1656300" cy="2829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lvl="0"/>
            <a:r>
              <a:rPr lang="en-US" dirty="0">
                <a:solidFill>
                  <a:schemeClr val="tx1"/>
                </a:solidFill>
              </a:rPr>
              <a:t>Enhancing transaction efficiency and user experience is key to staying competitive.</a:t>
            </a:r>
          </a:p>
        </p:txBody>
      </p:sp>
      <p:sp>
        <p:nvSpPr>
          <p:cNvPr id="2391" name="Google Shape;2391;p57"/>
          <p:cNvSpPr/>
          <p:nvPr/>
        </p:nvSpPr>
        <p:spPr>
          <a:xfrm>
            <a:off x="4477325" y="1580226"/>
            <a:ext cx="4401980" cy="1366549"/>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lvl="0"/>
            <a:r>
              <a:rPr lang="en-US" dirty="0" smtClean="0">
                <a:solidFill>
                  <a:schemeClr val="tx1"/>
                </a:solidFill>
              </a:rPr>
              <a:t>Implement </a:t>
            </a:r>
            <a:r>
              <a:rPr lang="en-US" dirty="0">
                <a:solidFill>
                  <a:schemeClr val="tx1"/>
                </a:solidFill>
              </a:rPr>
              <a:t>advanced security features like two-factor authentication or biometric verification for high-value transactions, while ensuring they are not cumbersome for users. Offering fraud protection for all payment methods could also increase trust.</a:t>
            </a:r>
          </a:p>
        </p:txBody>
      </p:sp>
      <p:sp>
        <p:nvSpPr>
          <p:cNvPr id="2392" name="Google Shape;2392;p57"/>
          <p:cNvSpPr/>
          <p:nvPr/>
        </p:nvSpPr>
        <p:spPr>
          <a:xfrm>
            <a:off x="2598659" y="1143000"/>
            <a:ext cx="1656300" cy="430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54000" tIns="91425" rIns="54000" bIns="91425" anchor="ctr" anchorCtr="0">
            <a:noAutofit/>
          </a:bodyPr>
          <a:lstStyle/>
          <a:p>
            <a:pPr marL="0" lvl="0" indent="0" algn="ctr" rtl="0">
              <a:lnSpc>
                <a:spcPct val="115000"/>
              </a:lnSpc>
              <a:spcBef>
                <a:spcPts val="0"/>
              </a:spcBef>
              <a:spcAft>
                <a:spcPts val="0"/>
              </a:spcAft>
              <a:buNone/>
            </a:pPr>
            <a:r>
              <a:rPr lang="fr" b="1" dirty="0" smtClean="0">
                <a:solidFill>
                  <a:schemeClr val="dk1"/>
                </a:solidFill>
                <a:latin typeface="Lexend"/>
                <a:ea typeface="Lexend"/>
                <a:cs typeface="Lexend"/>
                <a:sym typeface="Lexend"/>
              </a:rPr>
              <a:t>chart</a:t>
            </a:r>
            <a:endParaRPr b="1" dirty="0">
              <a:solidFill>
                <a:schemeClr val="dk1"/>
              </a:solidFill>
              <a:latin typeface="Lexend"/>
              <a:ea typeface="Lexend"/>
              <a:cs typeface="Lexend"/>
              <a:sym typeface="Lexend"/>
            </a:endParaRPr>
          </a:p>
        </p:txBody>
      </p:sp>
      <p:sp>
        <p:nvSpPr>
          <p:cNvPr id="2393" name="Google Shape;2393;p57"/>
          <p:cNvSpPr/>
          <p:nvPr/>
        </p:nvSpPr>
        <p:spPr>
          <a:xfrm>
            <a:off x="2598682" y="1580217"/>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lvl="0" algn="ctr">
              <a:lnSpc>
                <a:spcPct val="115000"/>
              </a:lnSpc>
            </a:pPr>
            <a:r>
              <a:rPr lang="en-US" dirty="0" smtClean="0">
                <a:solidFill>
                  <a:schemeClr val="dk1"/>
                </a:solidFill>
                <a:latin typeface="Manjari"/>
                <a:ea typeface="Manjari"/>
                <a:cs typeface="Manjari"/>
                <a:sym typeface="Manjari"/>
              </a:rPr>
              <a:t>Stacked bar</a:t>
            </a:r>
            <a:endParaRPr lang="en-US" dirty="0">
              <a:solidFill>
                <a:schemeClr val="dk1"/>
              </a:solidFill>
              <a:latin typeface="Manjari"/>
              <a:ea typeface="Manjari"/>
              <a:cs typeface="Manjari"/>
              <a:sym typeface="Manjari"/>
            </a:endParaRPr>
          </a:p>
        </p:txBody>
      </p:sp>
      <p:sp>
        <p:nvSpPr>
          <p:cNvPr id="2394" name="Google Shape;2394;p57"/>
          <p:cNvSpPr/>
          <p:nvPr/>
        </p:nvSpPr>
        <p:spPr>
          <a:xfrm>
            <a:off x="2598600" y="2381621"/>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lvl="0" algn="ctr">
              <a:lnSpc>
                <a:spcPct val="115000"/>
              </a:lnSpc>
            </a:pPr>
            <a:r>
              <a:rPr lang="en-US" dirty="0">
                <a:solidFill>
                  <a:schemeClr val="dk1"/>
                </a:solidFill>
                <a:latin typeface="Manjari"/>
                <a:ea typeface="Manjari"/>
                <a:cs typeface="Manjari"/>
                <a:sym typeface="Manjari"/>
              </a:rPr>
              <a:t>Side by side bar</a:t>
            </a:r>
            <a:endParaRPr lang="en-US" dirty="0">
              <a:solidFill>
                <a:schemeClr val="dk1"/>
              </a:solidFill>
              <a:latin typeface="Manjari"/>
              <a:ea typeface="Manjari"/>
              <a:cs typeface="Manjari"/>
              <a:sym typeface="Manjari"/>
            </a:endParaRPr>
          </a:p>
        </p:txBody>
      </p:sp>
      <p:sp>
        <p:nvSpPr>
          <p:cNvPr id="2395" name="Google Shape;2395;p57"/>
          <p:cNvSpPr/>
          <p:nvPr/>
        </p:nvSpPr>
        <p:spPr>
          <a:xfrm>
            <a:off x="2598600" y="3148608"/>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dirty="0" smtClean="0">
                <a:solidFill>
                  <a:schemeClr val="dk1"/>
                </a:solidFill>
                <a:latin typeface="Manjari"/>
                <a:ea typeface="Manjari"/>
                <a:cs typeface="Manjari"/>
                <a:sym typeface="Manjari"/>
              </a:rPr>
              <a:t>Line</a:t>
            </a:r>
            <a:endParaRPr dirty="0">
              <a:solidFill>
                <a:schemeClr val="dk1"/>
              </a:solidFill>
              <a:latin typeface="Manjari"/>
              <a:ea typeface="Manjari"/>
              <a:cs typeface="Manjari"/>
              <a:sym typeface="Manjari"/>
            </a:endParaRPr>
          </a:p>
        </p:txBody>
      </p:sp>
      <p:sp>
        <p:nvSpPr>
          <p:cNvPr id="2396" name="Google Shape;2396;p57"/>
          <p:cNvSpPr/>
          <p:nvPr/>
        </p:nvSpPr>
        <p:spPr>
          <a:xfrm>
            <a:off x="2598600" y="3907875"/>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dirty="0">
                <a:solidFill>
                  <a:schemeClr val="dk1"/>
                </a:solidFill>
                <a:latin typeface="Manjari"/>
                <a:ea typeface="Manjari"/>
                <a:cs typeface="Manjari"/>
                <a:sym typeface="Manjari"/>
              </a:rPr>
              <a:t>P</a:t>
            </a:r>
            <a:r>
              <a:rPr lang="fr" dirty="0" smtClean="0">
                <a:solidFill>
                  <a:schemeClr val="dk1"/>
                </a:solidFill>
                <a:latin typeface="Manjari"/>
                <a:ea typeface="Manjari"/>
                <a:cs typeface="Manjari"/>
                <a:sym typeface="Manjari"/>
              </a:rPr>
              <a:t>ie</a:t>
            </a:r>
            <a:endParaRPr dirty="0">
              <a:solidFill>
                <a:schemeClr val="dk1"/>
              </a:solidFill>
              <a:latin typeface="Manjari"/>
              <a:ea typeface="Manjari"/>
              <a:cs typeface="Manjari"/>
              <a:sym typeface="Manjari"/>
            </a:endParaRPr>
          </a:p>
        </p:txBody>
      </p:sp>
      <p:sp>
        <p:nvSpPr>
          <p:cNvPr id="2398" name="Google Shape;2398;p57"/>
          <p:cNvSpPr/>
          <p:nvPr/>
        </p:nvSpPr>
        <p:spPr>
          <a:xfrm>
            <a:off x="720000" y="1143000"/>
            <a:ext cx="1656300" cy="430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b="1" dirty="0" smtClean="0">
                <a:solidFill>
                  <a:schemeClr val="dk1"/>
                </a:solidFill>
                <a:latin typeface="Lexend"/>
                <a:ea typeface="Lexend"/>
                <a:cs typeface="Lexend"/>
                <a:sym typeface="Lexend"/>
              </a:rPr>
              <a:t>Porblem statement</a:t>
            </a:r>
            <a:endParaRPr b="1" dirty="0">
              <a:solidFill>
                <a:schemeClr val="dk1"/>
              </a:solidFill>
              <a:latin typeface="Lexend"/>
              <a:ea typeface="Lexend"/>
              <a:cs typeface="Lexend"/>
              <a:sym typeface="Lexend"/>
            </a:endParaRPr>
          </a:p>
        </p:txBody>
      </p:sp>
      <p:sp>
        <p:nvSpPr>
          <p:cNvPr id="2399" name="Google Shape;2399;p57"/>
          <p:cNvSpPr/>
          <p:nvPr/>
        </p:nvSpPr>
        <p:spPr>
          <a:xfrm>
            <a:off x="4477325" y="1143000"/>
            <a:ext cx="4401980" cy="4482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fr" b="1" dirty="0" smtClean="0">
                <a:solidFill>
                  <a:schemeClr val="tx1"/>
                </a:solidFill>
                <a:latin typeface="Lexend"/>
                <a:ea typeface="Lexend"/>
                <a:cs typeface="Lexend"/>
                <a:sym typeface="Lexend"/>
              </a:rPr>
              <a:t>Recmondation</a:t>
            </a:r>
            <a:endParaRPr b="1" dirty="0">
              <a:solidFill>
                <a:schemeClr val="tx1"/>
              </a:solidFill>
              <a:latin typeface="Lexend"/>
              <a:ea typeface="Lexend"/>
              <a:cs typeface="Lexend"/>
              <a:sym typeface="Lexend"/>
            </a:endParaRPr>
          </a:p>
        </p:txBody>
      </p:sp>
      <p:sp>
        <p:nvSpPr>
          <p:cNvPr id="2400" name="Google Shape;2400;p57"/>
          <p:cNvSpPr/>
          <p:nvPr/>
        </p:nvSpPr>
        <p:spPr>
          <a:xfrm>
            <a:off x="4477364" y="3325875"/>
            <a:ext cx="4401941" cy="10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lvl="0" algn="ctr">
              <a:lnSpc>
                <a:spcPct val="115000"/>
              </a:lnSpc>
            </a:pPr>
            <a:r>
              <a:rPr lang="en-US" dirty="0">
                <a:solidFill>
                  <a:schemeClr val="tx1"/>
                </a:solidFill>
              </a:rPr>
              <a:t>Users will feel more secure using digital payments, which could lead to an increase in adoption across all transaction sizes.</a:t>
            </a:r>
            <a:endParaRPr dirty="0">
              <a:solidFill>
                <a:schemeClr val="tx1"/>
              </a:solidFill>
              <a:latin typeface="Manjari"/>
              <a:ea typeface="Manjari"/>
              <a:cs typeface="Manjari"/>
              <a:sym typeface="Manjari"/>
            </a:endParaRPr>
          </a:p>
        </p:txBody>
      </p:sp>
      <p:sp>
        <p:nvSpPr>
          <p:cNvPr id="2401" name="Google Shape;2401;p57"/>
          <p:cNvSpPr/>
          <p:nvPr/>
        </p:nvSpPr>
        <p:spPr>
          <a:xfrm>
            <a:off x="4477325" y="2952725"/>
            <a:ext cx="4401980" cy="3672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b="1" dirty="0" smtClean="0">
                <a:solidFill>
                  <a:schemeClr val="dk1"/>
                </a:solidFill>
                <a:latin typeface="Lexend"/>
                <a:ea typeface="Lexend"/>
                <a:cs typeface="Lexend"/>
                <a:sym typeface="Lexend"/>
              </a:rPr>
              <a:t>Outcome</a:t>
            </a:r>
            <a:endParaRPr b="1" dirty="0">
              <a:solidFill>
                <a:schemeClr val="dk1"/>
              </a:solidFill>
              <a:latin typeface="Lexend"/>
              <a:ea typeface="Lexend"/>
              <a:cs typeface="Lexend"/>
              <a:sym typeface="Lexend"/>
            </a:endParaRPr>
          </a:p>
        </p:txBody>
      </p:sp>
      <p:cxnSp>
        <p:nvCxnSpPr>
          <p:cNvPr id="2402" name="Google Shape;2402;p57"/>
          <p:cNvCxnSpPr>
            <a:stCxn id="2398" idx="3"/>
            <a:endCxn id="2392" idx="1"/>
          </p:cNvCxnSpPr>
          <p:nvPr/>
        </p:nvCxnSpPr>
        <p:spPr>
          <a:xfrm>
            <a:off x="2376300" y="1358400"/>
            <a:ext cx="222300" cy="0"/>
          </a:xfrm>
          <a:prstGeom prst="straightConnector1">
            <a:avLst/>
          </a:prstGeom>
          <a:noFill/>
          <a:ln w="9525" cap="flat" cmpd="sng">
            <a:solidFill>
              <a:schemeClr val="lt2"/>
            </a:solidFill>
            <a:prstDash val="solid"/>
            <a:round/>
            <a:headEnd type="none" w="med" len="med"/>
            <a:tailEnd type="oval" w="med" len="med"/>
          </a:ln>
        </p:spPr>
      </p:cxnSp>
      <p:cxnSp>
        <p:nvCxnSpPr>
          <p:cNvPr id="2403" name="Google Shape;2403;p57"/>
          <p:cNvCxnSpPr>
            <a:stCxn id="2392" idx="3"/>
            <a:endCxn id="2399" idx="1"/>
          </p:cNvCxnSpPr>
          <p:nvPr/>
        </p:nvCxnSpPr>
        <p:spPr>
          <a:xfrm>
            <a:off x="4254959" y="1358400"/>
            <a:ext cx="222366" cy="8700"/>
          </a:xfrm>
          <a:prstGeom prst="straightConnector1">
            <a:avLst/>
          </a:prstGeom>
          <a:noFill/>
          <a:ln w="9525" cap="flat" cmpd="sng">
            <a:solidFill>
              <a:schemeClr val="lt2"/>
            </a:solidFill>
            <a:prstDash val="solid"/>
            <a:round/>
            <a:headEnd type="none" w="med" len="med"/>
            <a:tailEnd type="oval" w="med" len="med"/>
          </a:ln>
        </p:spPr>
      </p:cxnSp>
      <p:cxnSp>
        <p:nvCxnSpPr>
          <p:cNvPr id="2404" name="Google Shape;2404;p57"/>
          <p:cNvCxnSpPr>
            <a:stCxn id="2391" idx="2"/>
            <a:endCxn id="2401" idx="0"/>
          </p:cNvCxnSpPr>
          <p:nvPr/>
        </p:nvCxnSpPr>
        <p:spPr>
          <a:xfrm>
            <a:off x="6678309" y="2946775"/>
            <a:ext cx="6" cy="5950"/>
          </a:xfrm>
          <a:prstGeom prst="straightConnector1">
            <a:avLst/>
          </a:prstGeom>
          <a:noFill/>
          <a:ln w="9525"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10173556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57"/>
          <p:cNvSpPr txBox="1">
            <a:spLocks noGrp="1"/>
          </p:cNvSpPr>
          <p:nvPr>
            <p:ph type="title"/>
          </p:nvPr>
        </p:nvSpPr>
        <p:spPr>
          <a:xfrm>
            <a:off x="720000" y="394780"/>
            <a:ext cx="7704000" cy="1569397"/>
          </a:xfrm>
          <a:prstGeom prst="rect">
            <a:avLst/>
          </a:prstGeom>
        </p:spPr>
        <p:txBody>
          <a:bodyPr spcFirstLastPara="1" wrap="square" lIns="91425" tIns="91425" rIns="91425" bIns="91425" anchor="t" anchorCtr="0">
            <a:noAutofit/>
          </a:bodyPr>
          <a:lstStyle/>
          <a:p>
            <a:pPr lvl="0"/>
            <a:r>
              <a:rPr lang="en-US" sz="2000" dirty="0"/>
              <a:t>Expand Awareness and Infrastructure in Rural Regions</a:t>
            </a:r>
            <a:endParaRPr lang="en-US" sz="600" dirty="0"/>
          </a:p>
        </p:txBody>
      </p:sp>
      <p:sp>
        <p:nvSpPr>
          <p:cNvPr id="2390" name="Google Shape;2390;p57"/>
          <p:cNvSpPr/>
          <p:nvPr/>
        </p:nvSpPr>
        <p:spPr>
          <a:xfrm>
            <a:off x="720023" y="1580128"/>
            <a:ext cx="1656300" cy="2829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lvl="0"/>
            <a:r>
              <a:rPr lang="en-US" dirty="0" smtClean="0">
                <a:solidFill>
                  <a:schemeClr val="tx1"/>
                </a:solidFill>
              </a:rPr>
              <a:t>What </a:t>
            </a:r>
            <a:r>
              <a:rPr lang="en-US" dirty="0">
                <a:solidFill>
                  <a:schemeClr val="tx1"/>
                </a:solidFill>
              </a:rPr>
              <a:t>can banks and payment platforms do to increase the adoption of digital payments in rural areas?</a:t>
            </a:r>
          </a:p>
        </p:txBody>
      </p:sp>
      <p:sp>
        <p:nvSpPr>
          <p:cNvPr id="2391" name="Google Shape;2391;p57"/>
          <p:cNvSpPr/>
          <p:nvPr/>
        </p:nvSpPr>
        <p:spPr>
          <a:xfrm>
            <a:off x="4477325" y="1580226"/>
            <a:ext cx="4401980" cy="1366549"/>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lvl="0"/>
            <a:r>
              <a:rPr lang="en-US" dirty="0">
                <a:solidFill>
                  <a:schemeClr val="tx1"/>
                </a:solidFill>
              </a:rPr>
              <a:t>Banks should partner with local businesses and governments to improve digital infrastructure, such as mobile connectivity and internet access. Educating users about the benefits of digital payments through campaigns, especially in rural regions, will boost adoption.</a:t>
            </a:r>
          </a:p>
        </p:txBody>
      </p:sp>
      <p:sp>
        <p:nvSpPr>
          <p:cNvPr id="2392" name="Google Shape;2392;p57"/>
          <p:cNvSpPr/>
          <p:nvPr/>
        </p:nvSpPr>
        <p:spPr>
          <a:xfrm>
            <a:off x="2598659" y="1143000"/>
            <a:ext cx="1656300" cy="430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54000" tIns="91425" rIns="54000" bIns="91425" anchor="ctr" anchorCtr="0">
            <a:noAutofit/>
          </a:bodyPr>
          <a:lstStyle/>
          <a:p>
            <a:pPr marL="0" lvl="0" indent="0" algn="ctr" rtl="0">
              <a:lnSpc>
                <a:spcPct val="115000"/>
              </a:lnSpc>
              <a:spcBef>
                <a:spcPts val="0"/>
              </a:spcBef>
              <a:spcAft>
                <a:spcPts val="0"/>
              </a:spcAft>
              <a:buNone/>
            </a:pPr>
            <a:r>
              <a:rPr lang="fr" b="1" dirty="0" smtClean="0">
                <a:solidFill>
                  <a:schemeClr val="dk1"/>
                </a:solidFill>
                <a:latin typeface="Lexend"/>
                <a:ea typeface="Lexend"/>
                <a:cs typeface="Lexend"/>
                <a:sym typeface="Lexend"/>
              </a:rPr>
              <a:t>chart</a:t>
            </a:r>
            <a:endParaRPr b="1" dirty="0">
              <a:solidFill>
                <a:schemeClr val="dk1"/>
              </a:solidFill>
              <a:latin typeface="Lexend"/>
              <a:ea typeface="Lexend"/>
              <a:cs typeface="Lexend"/>
              <a:sym typeface="Lexend"/>
            </a:endParaRPr>
          </a:p>
        </p:txBody>
      </p:sp>
      <p:sp>
        <p:nvSpPr>
          <p:cNvPr id="2393" name="Google Shape;2393;p57"/>
          <p:cNvSpPr/>
          <p:nvPr/>
        </p:nvSpPr>
        <p:spPr>
          <a:xfrm>
            <a:off x="2598682" y="1580217"/>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lvl="0" algn="ctr">
              <a:lnSpc>
                <a:spcPct val="115000"/>
              </a:lnSpc>
            </a:pPr>
            <a:r>
              <a:rPr lang="en-US" dirty="0" smtClean="0">
                <a:solidFill>
                  <a:schemeClr val="dk1"/>
                </a:solidFill>
                <a:latin typeface="Manjari"/>
                <a:ea typeface="Manjari"/>
                <a:cs typeface="Manjari"/>
                <a:sym typeface="Manjari"/>
              </a:rPr>
              <a:t>Pie</a:t>
            </a:r>
            <a:endParaRPr lang="en-US" dirty="0">
              <a:solidFill>
                <a:schemeClr val="dk1"/>
              </a:solidFill>
              <a:latin typeface="Manjari"/>
              <a:ea typeface="Manjari"/>
              <a:cs typeface="Manjari"/>
              <a:sym typeface="Manjari"/>
            </a:endParaRPr>
          </a:p>
        </p:txBody>
      </p:sp>
      <p:sp>
        <p:nvSpPr>
          <p:cNvPr id="2394" name="Google Shape;2394;p57"/>
          <p:cNvSpPr/>
          <p:nvPr/>
        </p:nvSpPr>
        <p:spPr>
          <a:xfrm>
            <a:off x="2598600" y="2381621"/>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lvl="0" algn="ctr">
              <a:lnSpc>
                <a:spcPct val="115000"/>
              </a:lnSpc>
            </a:pPr>
            <a:r>
              <a:rPr lang="en-US" dirty="0">
                <a:solidFill>
                  <a:schemeClr val="dk1"/>
                </a:solidFill>
                <a:latin typeface="Manjari"/>
                <a:ea typeface="Manjari"/>
                <a:cs typeface="Manjari"/>
                <a:sym typeface="Manjari"/>
              </a:rPr>
              <a:t>Side by side bar</a:t>
            </a:r>
            <a:endParaRPr lang="en-US" dirty="0">
              <a:solidFill>
                <a:schemeClr val="dk1"/>
              </a:solidFill>
              <a:latin typeface="Manjari"/>
              <a:ea typeface="Manjari"/>
              <a:cs typeface="Manjari"/>
              <a:sym typeface="Manjari"/>
            </a:endParaRPr>
          </a:p>
        </p:txBody>
      </p:sp>
      <p:sp>
        <p:nvSpPr>
          <p:cNvPr id="2395" name="Google Shape;2395;p57"/>
          <p:cNvSpPr/>
          <p:nvPr/>
        </p:nvSpPr>
        <p:spPr>
          <a:xfrm>
            <a:off x="2598600" y="3148608"/>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dirty="0" smtClean="0">
                <a:solidFill>
                  <a:schemeClr val="dk1"/>
                </a:solidFill>
                <a:latin typeface="Manjari"/>
                <a:ea typeface="Manjari"/>
                <a:cs typeface="Manjari"/>
                <a:sym typeface="Manjari"/>
              </a:rPr>
              <a:t>Stacked bar</a:t>
            </a:r>
            <a:endParaRPr dirty="0">
              <a:solidFill>
                <a:schemeClr val="dk1"/>
              </a:solidFill>
              <a:latin typeface="Manjari"/>
              <a:ea typeface="Manjari"/>
              <a:cs typeface="Manjari"/>
              <a:sym typeface="Manjari"/>
            </a:endParaRPr>
          </a:p>
        </p:txBody>
      </p:sp>
      <p:sp>
        <p:nvSpPr>
          <p:cNvPr id="2396" name="Google Shape;2396;p57"/>
          <p:cNvSpPr/>
          <p:nvPr/>
        </p:nvSpPr>
        <p:spPr>
          <a:xfrm>
            <a:off x="2598600" y="3907875"/>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dirty="0" smtClean="0">
                <a:solidFill>
                  <a:schemeClr val="dk1"/>
                </a:solidFill>
                <a:latin typeface="Manjari"/>
                <a:ea typeface="Manjari"/>
                <a:cs typeface="Manjari"/>
                <a:sym typeface="Manjari"/>
              </a:rPr>
              <a:t>Line</a:t>
            </a:r>
            <a:endParaRPr dirty="0">
              <a:solidFill>
                <a:schemeClr val="dk1"/>
              </a:solidFill>
              <a:latin typeface="Manjari"/>
              <a:ea typeface="Manjari"/>
              <a:cs typeface="Manjari"/>
              <a:sym typeface="Manjari"/>
            </a:endParaRPr>
          </a:p>
        </p:txBody>
      </p:sp>
      <p:sp>
        <p:nvSpPr>
          <p:cNvPr id="2398" name="Google Shape;2398;p57"/>
          <p:cNvSpPr/>
          <p:nvPr/>
        </p:nvSpPr>
        <p:spPr>
          <a:xfrm>
            <a:off x="720000" y="1143000"/>
            <a:ext cx="1656300" cy="430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b="1" dirty="0" smtClean="0">
                <a:solidFill>
                  <a:schemeClr val="dk1"/>
                </a:solidFill>
                <a:latin typeface="Lexend"/>
                <a:ea typeface="Lexend"/>
                <a:cs typeface="Lexend"/>
                <a:sym typeface="Lexend"/>
              </a:rPr>
              <a:t>Porblem statement</a:t>
            </a:r>
            <a:endParaRPr b="1" dirty="0">
              <a:solidFill>
                <a:schemeClr val="dk1"/>
              </a:solidFill>
              <a:latin typeface="Lexend"/>
              <a:ea typeface="Lexend"/>
              <a:cs typeface="Lexend"/>
              <a:sym typeface="Lexend"/>
            </a:endParaRPr>
          </a:p>
        </p:txBody>
      </p:sp>
      <p:sp>
        <p:nvSpPr>
          <p:cNvPr id="2399" name="Google Shape;2399;p57"/>
          <p:cNvSpPr/>
          <p:nvPr/>
        </p:nvSpPr>
        <p:spPr>
          <a:xfrm>
            <a:off x="4477325" y="1143000"/>
            <a:ext cx="4401980" cy="4482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fr" b="1" dirty="0" smtClean="0">
                <a:solidFill>
                  <a:schemeClr val="tx1"/>
                </a:solidFill>
                <a:latin typeface="Lexend"/>
                <a:ea typeface="Lexend"/>
                <a:cs typeface="Lexend"/>
                <a:sym typeface="Lexend"/>
              </a:rPr>
              <a:t>Recmondation</a:t>
            </a:r>
            <a:endParaRPr b="1" dirty="0">
              <a:solidFill>
                <a:schemeClr val="tx1"/>
              </a:solidFill>
              <a:latin typeface="Lexend"/>
              <a:ea typeface="Lexend"/>
              <a:cs typeface="Lexend"/>
              <a:sym typeface="Lexend"/>
            </a:endParaRPr>
          </a:p>
        </p:txBody>
      </p:sp>
      <p:sp>
        <p:nvSpPr>
          <p:cNvPr id="2400" name="Google Shape;2400;p57"/>
          <p:cNvSpPr/>
          <p:nvPr/>
        </p:nvSpPr>
        <p:spPr>
          <a:xfrm>
            <a:off x="4477364" y="3325875"/>
            <a:ext cx="4401941" cy="10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lvl="0" algn="ctr">
              <a:lnSpc>
                <a:spcPct val="115000"/>
              </a:lnSpc>
            </a:pPr>
            <a:r>
              <a:rPr lang="en-US" dirty="0">
                <a:solidFill>
                  <a:schemeClr val="tx1"/>
                </a:solidFill>
              </a:rPr>
              <a:t>Expanding digital payment infrastructure and awareness in rural areas will increase overall transaction volume and broaden the user base.</a:t>
            </a:r>
            <a:endParaRPr dirty="0">
              <a:solidFill>
                <a:schemeClr val="tx1"/>
              </a:solidFill>
              <a:latin typeface="Manjari"/>
              <a:ea typeface="Manjari"/>
              <a:cs typeface="Manjari"/>
              <a:sym typeface="Manjari"/>
            </a:endParaRPr>
          </a:p>
        </p:txBody>
      </p:sp>
      <p:sp>
        <p:nvSpPr>
          <p:cNvPr id="2401" name="Google Shape;2401;p57"/>
          <p:cNvSpPr/>
          <p:nvPr/>
        </p:nvSpPr>
        <p:spPr>
          <a:xfrm>
            <a:off x="4477325" y="2952725"/>
            <a:ext cx="4401980" cy="3672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b="1" dirty="0" smtClean="0">
                <a:solidFill>
                  <a:schemeClr val="dk1"/>
                </a:solidFill>
                <a:latin typeface="Lexend"/>
                <a:ea typeface="Lexend"/>
                <a:cs typeface="Lexend"/>
                <a:sym typeface="Lexend"/>
              </a:rPr>
              <a:t>Outcome</a:t>
            </a:r>
            <a:endParaRPr b="1" dirty="0">
              <a:solidFill>
                <a:schemeClr val="dk1"/>
              </a:solidFill>
              <a:latin typeface="Lexend"/>
              <a:ea typeface="Lexend"/>
              <a:cs typeface="Lexend"/>
              <a:sym typeface="Lexend"/>
            </a:endParaRPr>
          </a:p>
        </p:txBody>
      </p:sp>
      <p:cxnSp>
        <p:nvCxnSpPr>
          <p:cNvPr id="2402" name="Google Shape;2402;p57"/>
          <p:cNvCxnSpPr>
            <a:stCxn id="2398" idx="3"/>
            <a:endCxn id="2392" idx="1"/>
          </p:cNvCxnSpPr>
          <p:nvPr/>
        </p:nvCxnSpPr>
        <p:spPr>
          <a:xfrm>
            <a:off x="2376300" y="1358400"/>
            <a:ext cx="222300" cy="0"/>
          </a:xfrm>
          <a:prstGeom prst="straightConnector1">
            <a:avLst/>
          </a:prstGeom>
          <a:noFill/>
          <a:ln w="9525" cap="flat" cmpd="sng">
            <a:solidFill>
              <a:schemeClr val="lt2"/>
            </a:solidFill>
            <a:prstDash val="solid"/>
            <a:round/>
            <a:headEnd type="none" w="med" len="med"/>
            <a:tailEnd type="oval" w="med" len="med"/>
          </a:ln>
        </p:spPr>
      </p:cxnSp>
      <p:cxnSp>
        <p:nvCxnSpPr>
          <p:cNvPr id="2403" name="Google Shape;2403;p57"/>
          <p:cNvCxnSpPr>
            <a:stCxn id="2392" idx="3"/>
            <a:endCxn id="2399" idx="1"/>
          </p:cNvCxnSpPr>
          <p:nvPr/>
        </p:nvCxnSpPr>
        <p:spPr>
          <a:xfrm>
            <a:off x="4254959" y="1358400"/>
            <a:ext cx="222366" cy="8700"/>
          </a:xfrm>
          <a:prstGeom prst="straightConnector1">
            <a:avLst/>
          </a:prstGeom>
          <a:noFill/>
          <a:ln w="9525" cap="flat" cmpd="sng">
            <a:solidFill>
              <a:schemeClr val="lt2"/>
            </a:solidFill>
            <a:prstDash val="solid"/>
            <a:round/>
            <a:headEnd type="none" w="med" len="med"/>
            <a:tailEnd type="oval" w="med" len="med"/>
          </a:ln>
        </p:spPr>
      </p:cxnSp>
      <p:cxnSp>
        <p:nvCxnSpPr>
          <p:cNvPr id="2404" name="Google Shape;2404;p57"/>
          <p:cNvCxnSpPr>
            <a:stCxn id="2391" idx="2"/>
            <a:endCxn id="2401" idx="0"/>
          </p:cNvCxnSpPr>
          <p:nvPr/>
        </p:nvCxnSpPr>
        <p:spPr>
          <a:xfrm>
            <a:off x="6678309" y="2946775"/>
            <a:ext cx="6" cy="5950"/>
          </a:xfrm>
          <a:prstGeom prst="straightConnector1">
            <a:avLst/>
          </a:prstGeom>
          <a:noFill/>
          <a:ln w="9525"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27573280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sp>
        <p:nvSpPr>
          <p:cNvPr id="1918" name="Google Shape;1918;p35"/>
          <p:cNvSpPr txBox="1">
            <a:spLocks noGrp="1"/>
          </p:cNvSpPr>
          <p:nvPr>
            <p:ph type="title"/>
          </p:nvPr>
        </p:nvSpPr>
        <p:spPr>
          <a:xfrm>
            <a:off x="1650450" y="2041720"/>
            <a:ext cx="5838000" cy="841800"/>
          </a:xfrm>
          <a:prstGeom prst="rect">
            <a:avLst/>
          </a:prstGeom>
        </p:spPr>
        <p:txBody>
          <a:bodyPr spcFirstLastPara="1" wrap="square" lIns="91425" tIns="91425" rIns="91425" bIns="91425" anchor="b" anchorCtr="0">
            <a:noAutofit/>
          </a:bodyPr>
          <a:lstStyle/>
          <a:p>
            <a:pPr marL="0" indent="0"/>
            <a:r>
              <a:rPr lang="en-US" dirty="0" smtClean="0"/>
              <a:t>Thank You</a:t>
            </a:r>
            <a:endParaRPr lang="en-US" dirty="0"/>
          </a:p>
        </p:txBody>
      </p:sp>
      <p:grpSp>
        <p:nvGrpSpPr>
          <p:cNvPr id="1921" name="Google Shape;1921;p35"/>
          <p:cNvGrpSpPr/>
          <p:nvPr/>
        </p:nvGrpSpPr>
        <p:grpSpPr>
          <a:xfrm>
            <a:off x="7358250" y="1285575"/>
            <a:ext cx="130200" cy="126125"/>
            <a:chOff x="3935725" y="167575"/>
            <a:chExt cx="130200" cy="126125"/>
          </a:xfrm>
        </p:grpSpPr>
        <p:sp>
          <p:nvSpPr>
            <p:cNvPr id="1922" name="Google Shape;1922;p35"/>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923" name="Google Shape;1923;p35"/>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924" name="Google Shape;1924;p35"/>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925" name="Google Shape;1925;p35"/>
          <p:cNvGrpSpPr/>
          <p:nvPr/>
        </p:nvGrpSpPr>
        <p:grpSpPr>
          <a:xfrm>
            <a:off x="8146817" y="1602437"/>
            <a:ext cx="449076" cy="119073"/>
            <a:chOff x="7108302" y="2550931"/>
            <a:chExt cx="281323" cy="74593"/>
          </a:xfrm>
        </p:grpSpPr>
        <p:sp>
          <p:nvSpPr>
            <p:cNvPr id="1926" name="Google Shape;1926;p35"/>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5"/>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5"/>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5"/>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5"/>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5"/>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5"/>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5"/>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5"/>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5" name="Google Shape;1935;p35"/>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25915229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Google Shape;1987;p39"/>
          <p:cNvSpPr txBox="1">
            <a:spLocks noGrp="1"/>
          </p:cNvSpPr>
          <p:nvPr>
            <p:ph type="title"/>
          </p:nvPr>
        </p:nvSpPr>
        <p:spPr>
          <a:xfrm>
            <a:off x="613936" y="439274"/>
            <a:ext cx="8116819" cy="572700"/>
          </a:xfrm>
          <a:prstGeom prst="rect">
            <a:avLst/>
          </a:prstGeom>
        </p:spPr>
        <p:txBody>
          <a:bodyPr spcFirstLastPara="1" wrap="square" lIns="91425" tIns="91425" rIns="91425" bIns="91425" anchor="t" anchorCtr="0">
            <a:noAutofit/>
          </a:bodyPr>
          <a:lstStyle/>
          <a:p>
            <a:r>
              <a:rPr lang="en-US" dirty="0" smtClean="0"/>
              <a:t>How We </a:t>
            </a:r>
            <a:r>
              <a:rPr lang="en-US" dirty="0"/>
              <a:t>preprocess Data </a:t>
            </a:r>
            <a:r>
              <a:rPr lang="en-US" dirty="0" smtClean="0"/>
              <a:t>for Exploration?</a:t>
            </a:r>
            <a:r>
              <a:rPr lang="en-US" dirty="0"/>
              <a:t/>
            </a:r>
            <a:br>
              <a:rPr lang="en-US" dirty="0"/>
            </a:br>
            <a:endParaRPr dirty="0"/>
          </a:p>
        </p:txBody>
      </p:sp>
      <p:sp>
        <p:nvSpPr>
          <p:cNvPr id="1988" name="Google Shape;1988;p39"/>
          <p:cNvSpPr txBox="1">
            <a:spLocks noGrp="1"/>
          </p:cNvSpPr>
          <p:nvPr>
            <p:ph type="subTitle" idx="1"/>
          </p:nvPr>
        </p:nvSpPr>
        <p:spPr>
          <a:xfrm>
            <a:off x="-62558" y="2203699"/>
            <a:ext cx="3309165" cy="2071576"/>
          </a:xfrm>
          <a:prstGeom prst="rect">
            <a:avLst/>
          </a:prstGeom>
        </p:spPr>
        <p:txBody>
          <a:bodyPr spcFirstLastPara="1" wrap="square" lIns="91425" tIns="91425" rIns="91425" bIns="91425" anchor="t" anchorCtr="0">
            <a:noAutofit/>
          </a:bodyPr>
          <a:lstStyle/>
          <a:p>
            <a:r>
              <a:rPr lang="en-US" dirty="0"/>
              <a:t>First, we get our data </a:t>
            </a:r>
            <a:r>
              <a:rPr lang="en-US" dirty="0" smtClean="0"/>
              <a:t>from</a:t>
            </a:r>
          </a:p>
          <a:p>
            <a:r>
              <a:rPr lang="en-US" dirty="0" err="1" smtClean="0"/>
              <a:t>Kaggle</a:t>
            </a:r>
            <a:r>
              <a:rPr lang="en-US" dirty="0" smtClean="0"/>
              <a:t> </a:t>
            </a:r>
            <a:r>
              <a:rPr lang="en-US" dirty="0"/>
              <a:t>website </a:t>
            </a:r>
            <a:endParaRPr lang="en-US" dirty="0" smtClean="0"/>
          </a:p>
          <a:p>
            <a:r>
              <a:rPr lang="en-US" dirty="0" smtClean="0"/>
              <a:t>Then</a:t>
            </a:r>
            <a:r>
              <a:rPr lang="en-US" dirty="0"/>
              <a:t>, </a:t>
            </a:r>
            <a:r>
              <a:rPr lang="en-US" b="1" dirty="0"/>
              <a:t>Insert</a:t>
            </a:r>
            <a:r>
              <a:rPr lang="en-US" dirty="0"/>
              <a:t> </a:t>
            </a:r>
            <a:r>
              <a:rPr lang="en-US" dirty="0" smtClean="0"/>
              <a:t>new </a:t>
            </a:r>
            <a:r>
              <a:rPr lang="en-US" dirty="0"/>
              <a:t>500 </a:t>
            </a:r>
            <a:r>
              <a:rPr lang="en-US" dirty="0" smtClean="0"/>
              <a:t>rows</a:t>
            </a:r>
          </a:p>
          <a:p>
            <a:r>
              <a:rPr lang="en-US" dirty="0" smtClean="0"/>
              <a:t> from different sources using SQL</a:t>
            </a:r>
            <a:endParaRPr lang="en-US" dirty="0"/>
          </a:p>
        </p:txBody>
      </p:sp>
      <p:sp>
        <p:nvSpPr>
          <p:cNvPr id="1989" name="Google Shape;1989;p39"/>
          <p:cNvSpPr txBox="1">
            <a:spLocks noGrp="1"/>
          </p:cNvSpPr>
          <p:nvPr>
            <p:ph type="subTitle" idx="2"/>
          </p:nvPr>
        </p:nvSpPr>
        <p:spPr>
          <a:xfrm>
            <a:off x="2061913" y="2203699"/>
            <a:ext cx="4108341" cy="2575493"/>
          </a:xfrm>
          <a:prstGeom prst="rect">
            <a:avLst/>
          </a:prstGeom>
        </p:spPr>
        <p:txBody>
          <a:bodyPr spcFirstLastPara="1" wrap="square" lIns="91425" tIns="91425" rIns="91425" bIns="91425" anchor="t" anchorCtr="0">
            <a:noAutofit/>
          </a:bodyPr>
          <a:lstStyle/>
          <a:p>
            <a:pPr lvl="1"/>
            <a:r>
              <a:rPr lang="en-US" dirty="0" smtClean="0"/>
              <a:t>we </a:t>
            </a:r>
            <a:r>
              <a:rPr lang="en-US" dirty="0"/>
              <a:t>found </a:t>
            </a:r>
            <a:r>
              <a:rPr lang="en-US" dirty="0" smtClean="0"/>
              <a:t>708*4 </a:t>
            </a:r>
            <a:r>
              <a:rPr lang="en-US" dirty="0"/>
              <a:t>missing </a:t>
            </a:r>
            <a:r>
              <a:rPr lang="en-US" dirty="0" smtClean="0"/>
              <a:t>values</a:t>
            </a:r>
          </a:p>
          <a:p>
            <a:pPr lvl="1"/>
            <a:r>
              <a:rPr lang="en-US" dirty="0" smtClean="0"/>
              <a:t>500 </a:t>
            </a:r>
            <a:r>
              <a:rPr lang="en-US" dirty="0"/>
              <a:t>duplicated </a:t>
            </a:r>
            <a:r>
              <a:rPr lang="en-US" dirty="0" smtClean="0"/>
              <a:t>rows we drop it</a:t>
            </a:r>
          </a:p>
          <a:p>
            <a:pPr lvl="1"/>
            <a:r>
              <a:rPr lang="en-US" dirty="0" smtClean="0"/>
              <a:t>We filling nan value</a:t>
            </a:r>
          </a:p>
          <a:p>
            <a:pPr lvl="1"/>
            <a:r>
              <a:rPr lang="en-US" dirty="0" smtClean="0"/>
              <a:t>   </a:t>
            </a:r>
            <a:r>
              <a:rPr lang="en-US" b="1" dirty="0" smtClean="0"/>
              <a:t>with specific values</a:t>
            </a:r>
          </a:p>
          <a:p>
            <a:pPr lvl="1"/>
            <a:r>
              <a:rPr lang="en-US" dirty="0" smtClean="0"/>
              <a:t>(product category)</a:t>
            </a:r>
          </a:p>
          <a:p>
            <a:pPr lvl="1"/>
            <a:r>
              <a:rPr lang="en-US" b="1" dirty="0" smtClean="0"/>
              <a:t>with mean</a:t>
            </a:r>
          </a:p>
          <a:p>
            <a:pPr lvl="1"/>
            <a:r>
              <a:rPr lang="en-US" dirty="0" smtClean="0"/>
              <a:t> </a:t>
            </a:r>
            <a:r>
              <a:rPr lang="en-US" dirty="0"/>
              <a:t>(product amount &amp; </a:t>
            </a:r>
            <a:r>
              <a:rPr lang="en-US" dirty="0" smtClean="0"/>
              <a:t>transaction fee) </a:t>
            </a:r>
          </a:p>
          <a:p>
            <a:pPr lvl="1"/>
            <a:r>
              <a:rPr lang="en-US" b="1" dirty="0" smtClean="0"/>
              <a:t>with mode</a:t>
            </a:r>
          </a:p>
          <a:p>
            <a:pPr lvl="1"/>
            <a:r>
              <a:rPr lang="en-US" dirty="0" smtClean="0"/>
              <a:t> </a:t>
            </a:r>
            <a:r>
              <a:rPr lang="en-US" dirty="0"/>
              <a:t>(</a:t>
            </a:r>
            <a:r>
              <a:rPr lang="en-US" dirty="0" smtClean="0"/>
              <a:t>location)</a:t>
            </a:r>
            <a:endParaRPr lang="en-US" dirty="0"/>
          </a:p>
          <a:p>
            <a:endParaRPr lang="en-US" dirty="0"/>
          </a:p>
          <a:p>
            <a:endParaRPr lang="en-US" dirty="0"/>
          </a:p>
        </p:txBody>
      </p:sp>
      <p:sp>
        <p:nvSpPr>
          <p:cNvPr id="1990" name="Google Shape;1990;p39"/>
          <p:cNvSpPr txBox="1">
            <a:spLocks noGrp="1"/>
          </p:cNvSpPr>
          <p:nvPr>
            <p:ph type="subTitle" idx="3"/>
          </p:nvPr>
        </p:nvSpPr>
        <p:spPr>
          <a:xfrm>
            <a:off x="5400316" y="2174452"/>
            <a:ext cx="3837387" cy="1694625"/>
          </a:xfrm>
          <a:prstGeom prst="rect">
            <a:avLst/>
          </a:prstGeom>
        </p:spPr>
        <p:txBody>
          <a:bodyPr spcFirstLastPara="1" wrap="square" lIns="91425" tIns="91425" rIns="91425" bIns="91425" anchor="t" anchorCtr="0">
            <a:noAutofit/>
          </a:bodyPr>
          <a:lstStyle/>
          <a:p>
            <a:pPr marL="0" lvl="0" indent="0"/>
            <a:r>
              <a:rPr lang="en-US" b="1" dirty="0" smtClean="0"/>
              <a:t>replace </a:t>
            </a:r>
          </a:p>
          <a:p>
            <a:pPr marL="0" lvl="0" indent="0"/>
            <a:r>
              <a:rPr lang="en-US" dirty="0" smtClean="0"/>
              <a:t>UPI </a:t>
            </a:r>
            <a:r>
              <a:rPr lang="en-US" dirty="0"/>
              <a:t>to unified payments </a:t>
            </a:r>
            <a:r>
              <a:rPr lang="en-US" dirty="0" smtClean="0"/>
              <a:t>interface</a:t>
            </a:r>
          </a:p>
          <a:p>
            <a:pPr marL="0" lvl="0" indent="0"/>
            <a:r>
              <a:rPr lang="en-US" dirty="0" smtClean="0"/>
              <a:t>Round</a:t>
            </a:r>
            <a:r>
              <a:rPr lang="en-US" dirty="0"/>
              <a:t> to 2 decimal places</a:t>
            </a:r>
            <a:endParaRPr lang="en-US" dirty="0" smtClean="0"/>
          </a:p>
          <a:p>
            <a:pPr marL="0" lvl="0" indent="0"/>
            <a:r>
              <a:rPr lang="en-US" dirty="0" smtClean="0"/>
              <a:t>product </a:t>
            </a:r>
            <a:r>
              <a:rPr lang="en-US" dirty="0"/>
              <a:t>amount </a:t>
            </a:r>
            <a:r>
              <a:rPr lang="en-US" dirty="0" smtClean="0"/>
              <a:t>&amp; transaction fee columns</a:t>
            </a:r>
          </a:p>
          <a:p>
            <a:pPr marL="0" lvl="0" indent="0"/>
            <a:r>
              <a:rPr lang="en-US" b="1" dirty="0" smtClean="0"/>
              <a:t>concatenate </a:t>
            </a:r>
          </a:p>
          <a:p>
            <a:pPr marL="0" lvl="0" indent="0"/>
            <a:r>
              <a:rPr lang="en-US" dirty="0" smtClean="0"/>
              <a:t>the data rows (4999+500)</a:t>
            </a:r>
            <a:endParaRPr dirty="0"/>
          </a:p>
        </p:txBody>
      </p:sp>
      <p:sp>
        <p:nvSpPr>
          <p:cNvPr id="1991" name="Google Shape;1991;p39"/>
          <p:cNvSpPr txBox="1">
            <a:spLocks noGrp="1"/>
          </p:cNvSpPr>
          <p:nvPr>
            <p:ph type="subTitle" idx="4"/>
          </p:nvPr>
        </p:nvSpPr>
        <p:spPr>
          <a:xfrm>
            <a:off x="611594" y="1826201"/>
            <a:ext cx="2175300" cy="43675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Insert Data </a:t>
            </a:r>
            <a:endParaRPr dirty="0"/>
          </a:p>
        </p:txBody>
      </p:sp>
      <p:sp>
        <p:nvSpPr>
          <p:cNvPr id="1992" name="Google Shape;1992;p39"/>
          <p:cNvSpPr txBox="1">
            <a:spLocks noGrp="1"/>
          </p:cNvSpPr>
          <p:nvPr>
            <p:ph type="subTitle" idx="5"/>
          </p:nvPr>
        </p:nvSpPr>
        <p:spPr>
          <a:xfrm>
            <a:off x="6170254" y="1875894"/>
            <a:ext cx="2330591" cy="394200"/>
          </a:xfrm>
          <a:prstGeom prst="rect">
            <a:avLst/>
          </a:prstGeom>
        </p:spPr>
        <p:txBody>
          <a:bodyPr spcFirstLastPara="1" wrap="square" lIns="91425" tIns="91425" rIns="91425" bIns="91425" anchor="b" anchorCtr="0">
            <a:noAutofit/>
          </a:bodyPr>
          <a:lstStyle/>
          <a:p>
            <a:pPr marL="0" lvl="0" indent="0"/>
            <a:r>
              <a:rPr lang="en-US" dirty="0" smtClean="0"/>
              <a:t>Edit Data</a:t>
            </a:r>
            <a:endParaRPr dirty="0"/>
          </a:p>
        </p:txBody>
      </p:sp>
      <p:sp>
        <p:nvSpPr>
          <p:cNvPr id="1993" name="Google Shape;1993;p39"/>
          <p:cNvSpPr txBox="1">
            <a:spLocks noGrp="1"/>
          </p:cNvSpPr>
          <p:nvPr>
            <p:ph type="subTitle" idx="6"/>
          </p:nvPr>
        </p:nvSpPr>
        <p:spPr>
          <a:xfrm>
            <a:off x="3515687" y="1855043"/>
            <a:ext cx="21753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a:t>
            </a:r>
            <a:r>
              <a:rPr lang="fr" dirty="0" smtClean="0"/>
              <a:t>lean </a:t>
            </a:r>
            <a:r>
              <a:rPr lang="fr" dirty="0"/>
              <a:t>D</a:t>
            </a:r>
            <a:r>
              <a:rPr lang="fr" dirty="0" smtClean="0"/>
              <a:t>ata</a:t>
            </a:r>
            <a:endParaRPr dirty="0"/>
          </a:p>
        </p:txBody>
      </p:sp>
      <p:grpSp>
        <p:nvGrpSpPr>
          <p:cNvPr id="1994" name="Google Shape;1994;p39"/>
          <p:cNvGrpSpPr/>
          <p:nvPr/>
        </p:nvGrpSpPr>
        <p:grpSpPr>
          <a:xfrm>
            <a:off x="1531985" y="1429503"/>
            <a:ext cx="339200" cy="339271"/>
            <a:chOff x="5049725" y="2027900"/>
            <a:chExt cx="481750" cy="481850"/>
          </a:xfrm>
        </p:grpSpPr>
        <p:sp>
          <p:nvSpPr>
            <p:cNvPr id="1995" name="Google Shape;1995;p3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96" name="Google Shape;1996;p3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97" name="Google Shape;1997;p3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98" name="Google Shape;1998;p3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99" name="Google Shape;1999;p3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00" name="Google Shape;2000;p3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01" name="Google Shape;2001;p3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02" name="Google Shape;2002;p3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03" name="Google Shape;2003;p39"/>
          <p:cNvGrpSpPr/>
          <p:nvPr/>
        </p:nvGrpSpPr>
        <p:grpSpPr>
          <a:xfrm>
            <a:off x="7201760" y="1448663"/>
            <a:ext cx="340573" cy="339271"/>
            <a:chOff x="898875" y="4399275"/>
            <a:chExt cx="483700" cy="481850"/>
          </a:xfrm>
        </p:grpSpPr>
        <p:sp>
          <p:nvSpPr>
            <p:cNvPr id="2004" name="Google Shape;2004;p3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05" name="Google Shape;2005;p39"/>
            <p:cNvSpPr/>
            <p:nvPr/>
          </p:nvSpPr>
          <p:spPr>
            <a:xfrm>
              <a:off x="1138025" y="4763350"/>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06" name="Google Shape;2006;p3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07" name="Google Shape;2007;p3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08" name="Google Shape;2008;p3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09" name="Google Shape;2009;p3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10" name="Google Shape;2010;p3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11" name="Google Shape;2011;p3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 name="Google Shape;6602;p74"/>
          <p:cNvGrpSpPr/>
          <p:nvPr/>
        </p:nvGrpSpPr>
        <p:grpSpPr>
          <a:xfrm>
            <a:off x="4388547" y="1411815"/>
            <a:ext cx="340616" cy="374333"/>
            <a:chOff x="2707500" y="249400"/>
            <a:chExt cx="423475" cy="492408"/>
          </a:xfrm>
          <a:solidFill>
            <a:schemeClr val="tx2"/>
          </a:solidFill>
        </p:grpSpPr>
        <p:sp>
          <p:nvSpPr>
            <p:cNvPr id="41" name="Google Shape;6603;p74"/>
            <p:cNvSpPr/>
            <p:nvPr/>
          </p:nvSpPr>
          <p:spPr>
            <a:xfrm>
              <a:off x="2739187" y="431258"/>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2" name="Google Shape;6604;p7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pic>
        <p:nvPicPr>
          <p:cNvPr id="12" name="Picture 11" descr="A screenshot of a computer&#10;&#10;Description automatically generated"/>
          <p:cNvPicPr/>
          <p:nvPr/>
        </p:nvPicPr>
        <p:blipFill rotWithShape="1">
          <a:blip r:embed="rId3">
            <a:extLst>
              <a:ext uri="{28A0092B-C50C-407E-A947-70E740481C1C}">
                <a14:useLocalDpi xmlns:a14="http://schemas.microsoft.com/office/drawing/2010/main" val="0"/>
              </a:ext>
            </a:extLst>
          </a:blip>
          <a:srcRect l="-157" t="19084" r="47604" b="-19084"/>
          <a:stretch/>
        </p:blipFill>
        <p:spPr>
          <a:xfrm>
            <a:off x="441661" y="1252006"/>
            <a:ext cx="2434024" cy="3697815"/>
          </a:xfrm>
          <a:prstGeom prst="rect">
            <a:avLst/>
          </a:prstGeom>
        </p:spPr>
      </p:pic>
      <p:pic>
        <p:nvPicPr>
          <p:cNvPr id="2043" name="Google Shape;2043;p41"/>
          <p:cNvPicPr preferRelativeResize="0"/>
          <p:nvPr/>
        </p:nvPicPr>
        <p:blipFill rotWithShape="1">
          <a:blip r:embed="rId4">
            <a:alphaModFix/>
          </a:blip>
          <a:srcRect l="5975" r="32926" b="8424"/>
          <a:stretch/>
        </p:blipFill>
        <p:spPr>
          <a:xfrm>
            <a:off x="3923850" y="1558987"/>
            <a:ext cx="1296300" cy="1296300"/>
          </a:xfrm>
          <a:prstGeom prst="rect">
            <a:avLst/>
          </a:prstGeom>
          <a:noFill/>
          <a:ln>
            <a:noFill/>
          </a:ln>
        </p:spPr>
      </p:pic>
      <p:pic>
        <p:nvPicPr>
          <p:cNvPr id="2044" name="Google Shape;2044;p41"/>
          <p:cNvPicPr preferRelativeResize="0"/>
          <p:nvPr/>
        </p:nvPicPr>
        <p:blipFill rotWithShape="1">
          <a:blip r:embed="rId5">
            <a:alphaModFix/>
          </a:blip>
          <a:srcRect l="29828" r="3531"/>
          <a:stretch/>
        </p:blipFill>
        <p:spPr>
          <a:xfrm>
            <a:off x="6470500" y="1558988"/>
            <a:ext cx="1296300" cy="1296300"/>
          </a:xfrm>
          <a:prstGeom prst="rect">
            <a:avLst/>
          </a:prstGeom>
          <a:noFill/>
          <a:ln>
            <a:noFill/>
          </a:ln>
        </p:spPr>
      </p:pic>
      <p:sp>
        <p:nvSpPr>
          <p:cNvPr id="2045" name="Google Shape;2045;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dirty="0" smtClean="0"/>
              <a:t>Process</a:t>
            </a:r>
            <a:endParaRPr dirty="0"/>
          </a:p>
        </p:txBody>
      </p:sp>
      <p:sp>
        <p:nvSpPr>
          <p:cNvPr id="2047" name="Google Shape;2047;p41"/>
          <p:cNvSpPr txBox="1">
            <a:spLocks noGrp="1"/>
          </p:cNvSpPr>
          <p:nvPr>
            <p:ph type="subTitle" idx="2"/>
          </p:nvPr>
        </p:nvSpPr>
        <p:spPr>
          <a:xfrm>
            <a:off x="3484425" y="3396548"/>
            <a:ext cx="2175300" cy="86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Vénus a un beau nom et est la deuxième planète à partir du Soleil</a:t>
            </a:r>
            <a:endParaRPr/>
          </a:p>
        </p:txBody>
      </p:sp>
      <p:sp>
        <p:nvSpPr>
          <p:cNvPr id="2048" name="Google Shape;2048;p41"/>
          <p:cNvSpPr txBox="1">
            <a:spLocks noGrp="1"/>
          </p:cNvSpPr>
          <p:nvPr>
            <p:ph type="subTitle" idx="3"/>
          </p:nvPr>
        </p:nvSpPr>
        <p:spPr>
          <a:xfrm>
            <a:off x="6031150" y="3396548"/>
            <a:ext cx="2175300" cy="86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Malgré sa couleur rouge, Mars est en fait un endroit froid</a:t>
            </a:r>
            <a:endParaRPr/>
          </a:p>
        </p:txBody>
      </p:sp>
      <p:sp>
        <p:nvSpPr>
          <p:cNvPr id="2050" name="Google Shape;2050;p41"/>
          <p:cNvSpPr txBox="1">
            <a:spLocks noGrp="1"/>
          </p:cNvSpPr>
          <p:nvPr>
            <p:ph type="subTitle" idx="5"/>
          </p:nvPr>
        </p:nvSpPr>
        <p:spPr>
          <a:xfrm>
            <a:off x="3484422" y="3086000"/>
            <a:ext cx="21753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Vénus</a:t>
            </a:r>
            <a:endParaRPr/>
          </a:p>
        </p:txBody>
      </p:sp>
      <p:sp>
        <p:nvSpPr>
          <p:cNvPr id="2051" name="Google Shape;2051;p41"/>
          <p:cNvSpPr txBox="1">
            <a:spLocks noGrp="1"/>
          </p:cNvSpPr>
          <p:nvPr>
            <p:ph type="subTitle" idx="6"/>
          </p:nvPr>
        </p:nvSpPr>
        <p:spPr>
          <a:xfrm>
            <a:off x="6031150" y="3086000"/>
            <a:ext cx="21753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Mars</a:t>
            </a:r>
            <a:endParaRPr/>
          </a:p>
        </p:txBody>
      </p:sp>
      <p:pic>
        <p:nvPicPr>
          <p:cNvPr id="14" name="Picture 13" descr="A screenshot of a computer&#10;&#10;Description automatically generated"/>
          <p:cNvPicPr/>
          <p:nvPr/>
        </p:nvPicPr>
        <p:blipFill rotWithShape="1">
          <a:blip r:embed="rId6" cstate="print">
            <a:extLst>
              <a:ext uri="{28A0092B-C50C-407E-A947-70E740481C1C}">
                <a14:useLocalDpi xmlns:a14="http://schemas.microsoft.com/office/drawing/2010/main" val="0"/>
              </a:ext>
            </a:extLst>
          </a:blip>
          <a:srcRect t="14537" r="28550"/>
          <a:stretch/>
        </p:blipFill>
        <p:spPr>
          <a:xfrm>
            <a:off x="6192081" y="1248437"/>
            <a:ext cx="2659429" cy="3010011"/>
          </a:xfrm>
          <a:prstGeom prst="rect">
            <a:avLst/>
          </a:prstGeom>
        </p:spPr>
      </p:pic>
      <p:pic>
        <p:nvPicPr>
          <p:cNvPr id="13" name="Picture 12" descr="A screenshot of a computer&#10;&#10;Description automatically generated"/>
          <p:cNvPicPr/>
          <p:nvPr/>
        </p:nvPicPr>
        <p:blipFill rotWithShape="1">
          <a:blip r:embed="rId7">
            <a:extLst>
              <a:ext uri="{28A0092B-C50C-407E-A947-70E740481C1C}">
                <a14:useLocalDpi xmlns:a14="http://schemas.microsoft.com/office/drawing/2010/main" val="0"/>
              </a:ext>
            </a:extLst>
          </a:blip>
          <a:srcRect t="16741" r="559" b="12946"/>
          <a:stretch/>
        </p:blipFill>
        <p:spPr>
          <a:xfrm>
            <a:off x="3074808" y="1248438"/>
            <a:ext cx="2918150" cy="30100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45" name="Google Shape;2045;p41"/>
          <p:cNvSpPr txBox="1">
            <a:spLocks noGrp="1"/>
          </p:cNvSpPr>
          <p:nvPr>
            <p:ph type="title"/>
          </p:nvPr>
        </p:nvSpPr>
        <p:spPr>
          <a:xfrm>
            <a:off x="779961" y="5926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Process</a:t>
            </a:r>
            <a:endParaRPr dirty="0"/>
          </a:p>
        </p:txBody>
      </p:sp>
      <p:sp>
        <p:nvSpPr>
          <p:cNvPr id="2049" name="Google Shape;2049;p41"/>
          <p:cNvSpPr txBox="1">
            <a:spLocks noGrp="1"/>
          </p:cNvSpPr>
          <p:nvPr>
            <p:ph type="subTitle" idx="4"/>
          </p:nvPr>
        </p:nvSpPr>
        <p:spPr>
          <a:xfrm>
            <a:off x="9886588" y="224363"/>
            <a:ext cx="21753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2050" name="Google Shape;2050;p41"/>
          <p:cNvSpPr txBox="1">
            <a:spLocks noGrp="1"/>
          </p:cNvSpPr>
          <p:nvPr>
            <p:ph type="subTitle" idx="5"/>
          </p:nvPr>
        </p:nvSpPr>
        <p:spPr>
          <a:xfrm>
            <a:off x="9416712" y="117897"/>
            <a:ext cx="21753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pic>
        <p:nvPicPr>
          <p:cNvPr id="12" name="Picture 11"/>
          <p:cNvPicPr/>
          <p:nvPr/>
        </p:nvPicPr>
        <p:blipFill rotWithShape="1">
          <a:blip r:embed="rId3">
            <a:extLst>
              <a:ext uri="{28A0092B-C50C-407E-A947-70E740481C1C}">
                <a14:useLocalDpi xmlns:a14="http://schemas.microsoft.com/office/drawing/2010/main" val="0"/>
              </a:ext>
            </a:extLst>
          </a:blip>
          <a:srcRect r="67455" b="-3106"/>
          <a:stretch/>
        </p:blipFill>
        <p:spPr>
          <a:xfrm>
            <a:off x="984738" y="802406"/>
            <a:ext cx="1934308" cy="469436"/>
          </a:xfrm>
          <a:prstGeom prst="rect">
            <a:avLst/>
          </a:prstGeom>
        </p:spPr>
      </p:pic>
      <p:pic>
        <p:nvPicPr>
          <p:cNvPr id="13" name="Picture 12" descr="A black rectangular object with a black border&#10;&#10;Description automatically generated"/>
          <p:cNvPicPr/>
          <p:nvPr/>
        </p:nvPicPr>
        <p:blipFill rotWithShape="1">
          <a:blip r:embed="rId4">
            <a:extLst>
              <a:ext uri="{28A0092B-C50C-407E-A947-70E740481C1C}">
                <a14:useLocalDpi xmlns:a14="http://schemas.microsoft.com/office/drawing/2010/main" val="0"/>
              </a:ext>
            </a:extLst>
          </a:blip>
          <a:srcRect l="-296" t="-1076" r="68195" b="1076"/>
          <a:stretch/>
        </p:blipFill>
        <p:spPr>
          <a:xfrm>
            <a:off x="974966" y="1830274"/>
            <a:ext cx="1934308" cy="1633855"/>
          </a:xfrm>
          <a:prstGeom prst="rect">
            <a:avLst/>
          </a:prstGeom>
        </p:spPr>
      </p:pic>
      <p:pic>
        <p:nvPicPr>
          <p:cNvPr id="14" name="Picture 13"/>
          <p:cNvPicPr/>
          <p:nvPr/>
        </p:nvPicPr>
        <p:blipFill rotWithShape="1">
          <a:blip r:embed="rId5">
            <a:extLst>
              <a:ext uri="{28A0092B-C50C-407E-A947-70E740481C1C}">
                <a14:useLocalDpi xmlns:a14="http://schemas.microsoft.com/office/drawing/2010/main" val="0"/>
              </a:ext>
            </a:extLst>
          </a:blip>
          <a:srcRect r="50296"/>
          <a:stretch/>
        </p:blipFill>
        <p:spPr>
          <a:xfrm>
            <a:off x="974966" y="4022562"/>
            <a:ext cx="1934308" cy="773430"/>
          </a:xfrm>
          <a:prstGeom prst="rect">
            <a:avLst/>
          </a:prstGeom>
        </p:spPr>
      </p:pic>
      <p:pic>
        <p:nvPicPr>
          <p:cNvPr id="15" name="Picture 14"/>
          <p:cNvPicPr/>
          <p:nvPr/>
        </p:nvPicPr>
        <p:blipFill rotWithShape="1">
          <a:blip r:embed="rId6">
            <a:extLst>
              <a:ext uri="{28A0092B-C50C-407E-A947-70E740481C1C}">
                <a14:useLocalDpi xmlns:a14="http://schemas.microsoft.com/office/drawing/2010/main" val="0"/>
              </a:ext>
            </a:extLst>
          </a:blip>
          <a:srcRect r="73669"/>
          <a:stretch/>
        </p:blipFill>
        <p:spPr>
          <a:xfrm>
            <a:off x="6802367" y="2209740"/>
            <a:ext cx="1565031" cy="1203095"/>
          </a:xfrm>
          <a:prstGeom prst="rect">
            <a:avLst/>
          </a:prstGeom>
        </p:spPr>
      </p:pic>
      <p:pic>
        <p:nvPicPr>
          <p:cNvPr id="19" name="Picture 18" descr="A screen shot of a computer&#10;&#10;Description automatically generated"/>
          <p:cNvPicPr/>
          <p:nvPr/>
        </p:nvPicPr>
        <p:blipFill rotWithShape="1">
          <a:blip r:embed="rId7" cstate="print">
            <a:extLst>
              <a:ext uri="{28A0092B-C50C-407E-A947-70E740481C1C}">
                <a14:useLocalDpi xmlns:a14="http://schemas.microsoft.com/office/drawing/2010/main" val="0"/>
              </a:ext>
            </a:extLst>
          </a:blip>
          <a:srcRect r="32397"/>
          <a:stretch/>
        </p:blipFill>
        <p:spPr>
          <a:xfrm>
            <a:off x="3282227" y="2218284"/>
            <a:ext cx="2774235" cy="1944250"/>
          </a:xfrm>
          <a:prstGeom prst="rect">
            <a:avLst/>
          </a:prstGeom>
        </p:spPr>
      </p:pic>
      <p:pic>
        <p:nvPicPr>
          <p:cNvPr id="20" name="Picture 19" descr="A screen shot of a computer program&#10;&#10;Description automatically generated"/>
          <p:cNvPicPr/>
          <p:nvPr/>
        </p:nvPicPr>
        <p:blipFill rotWithShape="1">
          <a:blip r:embed="rId8" cstate="print">
            <a:extLst>
              <a:ext uri="{28A0092B-C50C-407E-A947-70E740481C1C}">
                <a14:useLocalDpi xmlns:a14="http://schemas.microsoft.com/office/drawing/2010/main" val="0"/>
              </a:ext>
            </a:extLst>
          </a:blip>
          <a:srcRect r="27663"/>
          <a:stretch/>
        </p:blipFill>
        <p:spPr>
          <a:xfrm>
            <a:off x="3282228" y="802406"/>
            <a:ext cx="2774235" cy="1324711"/>
          </a:xfrm>
          <a:prstGeom prst="rect">
            <a:avLst/>
          </a:prstGeom>
        </p:spPr>
      </p:pic>
      <p:pic>
        <p:nvPicPr>
          <p:cNvPr id="21" name="Picture 20"/>
          <p:cNvPicPr/>
          <p:nvPr/>
        </p:nvPicPr>
        <p:blipFill rotWithShape="1">
          <a:blip r:embed="rId9" cstate="print">
            <a:extLst>
              <a:ext uri="{28A0092B-C50C-407E-A947-70E740481C1C}">
                <a14:useLocalDpi xmlns:a14="http://schemas.microsoft.com/office/drawing/2010/main" val="0"/>
              </a:ext>
            </a:extLst>
          </a:blip>
          <a:srcRect r="61001"/>
          <a:stretch/>
        </p:blipFill>
        <p:spPr>
          <a:xfrm>
            <a:off x="3251383" y="4253702"/>
            <a:ext cx="2761156" cy="542290"/>
          </a:xfrm>
          <a:prstGeom prst="rect">
            <a:avLst/>
          </a:prstGeom>
        </p:spPr>
      </p:pic>
      <p:pic>
        <p:nvPicPr>
          <p:cNvPr id="22" name="Picture 21"/>
          <p:cNvPicPr/>
          <p:nvPr/>
        </p:nvPicPr>
        <p:blipFill rotWithShape="1">
          <a:blip r:embed="rId10" cstate="print">
            <a:extLst>
              <a:ext uri="{28A0092B-C50C-407E-A947-70E740481C1C}">
                <a14:useLocalDpi xmlns:a14="http://schemas.microsoft.com/office/drawing/2010/main" val="0"/>
              </a:ext>
            </a:extLst>
          </a:blip>
          <a:srcRect r="76965"/>
          <a:stretch/>
        </p:blipFill>
        <p:spPr>
          <a:xfrm>
            <a:off x="6802368" y="3583277"/>
            <a:ext cx="1565031" cy="1212715"/>
          </a:xfrm>
          <a:prstGeom prst="rect">
            <a:avLst/>
          </a:prstGeom>
        </p:spPr>
      </p:pic>
      <p:pic>
        <p:nvPicPr>
          <p:cNvPr id="17" name="Picture 16" descr="A black and grey rectangular object&#10;&#10;Description automatically generated"/>
          <p:cNvPicPr/>
          <p:nvPr/>
        </p:nvPicPr>
        <p:blipFill rotWithShape="1">
          <a:blip r:embed="rId11">
            <a:extLst>
              <a:ext uri="{28A0092B-C50C-407E-A947-70E740481C1C}">
                <a14:useLocalDpi xmlns:a14="http://schemas.microsoft.com/office/drawing/2010/main" val="0"/>
              </a:ext>
            </a:extLst>
          </a:blip>
          <a:srcRect r="63702"/>
          <a:stretch/>
        </p:blipFill>
        <p:spPr>
          <a:xfrm>
            <a:off x="6772274" y="802406"/>
            <a:ext cx="1595125" cy="1236892"/>
          </a:xfrm>
          <a:prstGeom prst="rect">
            <a:avLst/>
          </a:prstGeom>
        </p:spPr>
      </p:pic>
    </p:spTree>
    <p:extLst>
      <p:ext uri="{BB962C8B-B14F-4D97-AF65-F5344CB8AC3E}">
        <p14:creationId xmlns:p14="http://schemas.microsoft.com/office/powerpoint/2010/main" val="144402321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45" name="Google Shape;2045;p41"/>
          <p:cNvSpPr txBox="1">
            <a:spLocks noGrp="1"/>
          </p:cNvSpPr>
          <p:nvPr>
            <p:ph type="title"/>
          </p:nvPr>
        </p:nvSpPr>
        <p:spPr>
          <a:xfrm>
            <a:off x="720000" y="24642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dirty="0" smtClean="0"/>
              <a:t>Process</a:t>
            </a:r>
            <a:endParaRPr dirty="0"/>
          </a:p>
        </p:txBody>
      </p:sp>
      <p:pic>
        <p:nvPicPr>
          <p:cNvPr id="12" name="Picture 11"/>
          <p:cNvPicPr/>
          <p:nvPr/>
        </p:nvPicPr>
        <p:blipFill>
          <a:blip r:embed="rId3">
            <a:extLst>
              <a:ext uri="{28A0092B-C50C-407E-A947-70E740481C1C}">
                <a14:useLocalDpi xmlns:a14="http://schemas.microsoft.com/office/drawing/2010/main" val="0"/>
              </a:ext>
            </a:extLst>
          </a:blip>
          <a:stretch>
            <a:fillRect/>
          </a:stretch>
        </p:blipFill>
        <p:spPr>
          <a:xfrm>
            <a:off x="1600200" y="1168559"/>
            <a:ext cx="5943600" cy="391795"/>
          </a:xfrm>
          <a:prstGeom prst="rect">
            <a:avLst/>
          </a:prstGeom>
        </p:spPr>
      </p:pic>
      <p:pic>
        <p:nvPicPr>
          <p:cNvPr id="13" name="Picture 12"/>
          <p:cNvPicPr/>
          <p:nvPr/>
        </p:nvPicPr>
        <p:blipFill>
          <a:blip r:embed="rId4">
            <a:extLst>
              <a:ext uri="{28A0092B-C50C-407E-A947-70E740481C1C}">
                <a14:useLocalDpi xmlns:a14="http://schemas.microsoft.com/office/drawing/2010/main" val="0"/>
              </a:ext>
            </a:extLst>
          </a:blip>
          <a:stretch>
            <a:fillRect/>
          </a:stretch>
        </p:blipFill>
        <p:spPr>
          <a:xfrm>
            <a:off x="1600200" y="2259232"/>
            <a:ext cx="5943600" cy="458470"/>
          </a:xfrm>
          <a:prstGeom prst="rect">
            <a:avLst/>
          </a:prstGeom>
        </p:spPr>
      </p:pic>
      <p:pic>
        <p:nvPicPr>
          <p:cNvPr id="14" name="Picture 13" descr="A black and grey striped background&#10;&#10;Description automatically generated"/>
          <p:cNvPicPr/>
          <p:nvPr/>
        </p:nvPicPr>
        <p:blipFill>
          <a:blip r:embed="rId5">
            <a:extLst>
              <a:ext uri="{28A0092B-C50C-407E-A947-70E740481C1C}">
                <a14:useLocalDpi xmlns:a14="http://schemas.microsoft.com/office/drawing/2010/main" val="0"/>
              </a:ext>
            </a:extLst>
          </a:blip>
          <a:stretch>
            <a:fillRect/>
          </a:stretch>
        </p:blipFill>
        <p:spPr>
          <a:xfrm>
            <a:off x="1600200" y="3587931"/>
            <a:ext cx="5943600" cy="775970"/>
          </a:xfrm>
          <a:prstGeom prst="rect">
            <a:avLst/>
          </a:prstGeom>
        </p:spPr>
      </p:pic>
    </p:spTree>
    <p:extLst>
      <p:ext uri="{BB962C8B-B14F-4D97-AF65-F5344CB8AC3E}">
        <p14:creationId xmlns:p14="http://schemas.microsoft.com/office/powerpoint/2010/main" val="7497564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sp>
        <p:nvSpPr>
          <p:cNvPr id="1918" name="Google Shape;1918;p35"/>
          <p:cNvSpPr txBox="1">
            <a:spLocks noGrp="1"/>
          </p:cNvSpPr>
          <p:nvPr>
            <p:ph type="title"/>
          </p:nvPr>
        </p:nvSpPr>
        <p:spPr>
          <a:xfrm>
            <a:off x="1653000" y="2355795"/>
            <a:ext cx="5838000" cy="841800"/>
          </a:xfrm>
          <a:prstGeom prst="rect">
            <a:avLst/>
          </a:prstGeom>
        </p:spPr>
        <p:txBody>
          <a:bodyPr spcFirstLastPara="1" wrap="square" lIns="91425" tIns="91425" rIns="91425" bIns="91425" anchor="b" anchorCtr="0">
            <a:noAutofit/>
          </a:bodyPr>
          <a:lstStyle/>
          <a:p>
            <a:pPr lvl="0"/>
            <a:r>
              <a:rPr lang="en-US" dirty="0" smtClean="0"/>
              <a:t>Data-Overview</a:t>
            </a:r>
            <a:endParaRPr dirty="0"/>
          </a:p>
        </p:txBody>
      </p:sp>
      <p:sp>
        <p:nvSpPr>
          <p:cNvPr id="1920" name="Google Shape;1920;p35"/>
          <p:cNvSpPr txBox="1">
            <a:spLocks noGrp="1"/>
          </p:cNvSpPr>
          <p:nvPr>
            <p:ph type="title" idx="2"/>
          </p:nvPr>
        </p:nvSpPr>
        <p:spPr>
          <a:xfrm>
            <a:off x="3720750" y="1181250"/>
            <a:ext cx="1702500" cy="103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smtClean="0"/>
              <a:t>02</a:t>
            </a:r>
            <a:endParaRPr dirty="0"/>
          </a:p>
        </p:txBody>
      </p:sp>
      <p:grpSp>
        <p:nvGrpSpPr>
          <p:cNvPr id="1921" name="Google Shape;1921;p35"/>
          <p:cNvGrpSpPr/>
          <p:nvPr/>
        </p:nvGrpSpPr>
        <p:grpSpPr>
          <a:xfrm>
            <a:off x="7358250" y="1285575"/>
            <a:ext cx="130200" cy="126125"/>
            <a:chOff x="3935725" y="167575"/>
            <a:chExt cx="130200" cy="126125"/>
          </a:xfrm>
        </p:grpSpPr>
        <p:sp>
          <p:nvSpPr>
            <p:cNvPr id="1922" name="Google Shape;1922;p35"/>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923" name="Google Shape;1923;p35"/>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924" name="Google Shape;1924;p35"/>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925" name="Google Shape;1925;p35"/>
          <p:cNvGrpSpPr/>
          <p:nvPr/>
        </p:nvGrpSpPr>
        <p:grpSpPr>
          <a:xfrm>
            <a:off x="8146817" y="1602437"/>
            <a:ext cx="449076" cy="119073"/>
            <a:chOff x="7108302" y="2550931"/>
            <a:chExt cx="281323" cy="74593"/>
          </a:xfrm>
        </p:grpSpPr>
        <p:sp>
          <p:nvSpPr>
            <p:cNvPr id="1926" name="Google Shape;1926;p35"/>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5"/>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5"/>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5"/>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5"/>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5"/>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5"/>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5"/>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5"/>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5" name="Google Shape;1935;p35"/>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pic>
        <p:nvPicPr>
          <p:cNvPr id="16" name="Picture 15" descr="A black and grey rectangular object&#10;&#10;Description automatically generated"/>
          <p:cNvPicPr/>
          <p:nvPr/>
        </p:nvPicPr>
        <p:blipFill rotWithShape="1">
          <a:blip r:embed="rId3" cstate="print">
            <a:extLst>
              <a:ext uri="{28A0092B-C50C-407E-A947-70E740481C1C}">
                <a14:useLocalDpi xmlns:a14="http://schemas.microsoft.com/office/drawing/2010/main" val="0"/>
              </a:ext>
            </a:extLst>
          </a:blip>
          <a:srcRect r="66646"/>
          <a:stretch/>
        </p:blipFill>
        <p:spPr>
          <a:xfrm>
            <a:off x="4926757" y="3361437"/>
            <a:ext cx="2269486" cy="1507342"/>
          </a:xfrm>
          <a:prstGeom prst="rect">
            <a:avLst/>
          </a:prstGeom>
        </p:spPr>
      </p:pic>
      <p:pic>
        <p:nvPicPr>
          <p:cNvPr id="17" name="Picture 16" descr="A screenshot of a computer program&#10;&#10;Description automatically generated"/>
          <p:cNvPicPr/>
          <p:nvPr/>
        </p:nvPicPr>
        <p:blipFill rotWithShape="1">
          <a:blip r:embed="rId4" cstate="print">
            <a:extLst>
              <a:ext uri="{28A0092B-C50C-407E-A947-70E740481C1C}">
                <a14:useLocalDpi xmlns:a14="http://schemas.microsoft.com/office/drawing/2010/main" val="0"/>
              </a:ext>
            </a:extLst>
          </a:blip>
          <a:srcRect l="-296" t="-1100" r="58136" b="1100"/>
          <a:stretch/>
        </p:blipFill>
        <p:spPr>
          <a:xfrm>
            <a:off x="1747962" y="3361437"/>
            <a:ext cx="2349889" cy="1507343"/>
          </a:xfrm>
          <a:prstGeom prst="rect">
            <a:avLst/>
          </a:prstGeom>
        </p:spPr>
      </p:pic>
      <p:pic>
        <p:nvPicPr>
          <p:cNvPr id="12" name="Picture 11" descr="A black rectangular object with a black border&#10;&#10;Description automatically generated"/>
          <p:cNvPicPr/>
          <p:nvPr/>
        </p:nvPicPr>
        <p:blipFill rotWithShape="1">
          <a:blip r:embed="rId5" cstate="print">
            <a:extLst>
              <a:ext uri="{28A0092B-C50C-407E-A947-70E740481C1C}">
                <a14:useLocalDpi xmlns:a14="http://schemas.microsoft.com/office/drawing/2010/main" val="0"/>
              </a:ext>
            </a:extLst>
          </a:blip>
          <a:srcRect r="58654"/>
          <a:stretch/>
        </p:blipFill>
        <p:spPr>
          <a:xfrm>
            <a:off x="2326105" y="233356"/>
            <a:ext cx="4332833" cy="1718136"/>
          </a:xfrm>
          <a:prstGeom prst="rect">
            <a:avLst/>
          </a:prstGeom>
        </p:spPr>
      </p:pic>
      <p:grpSp>
        <p:nvGrpSpPr>
          <p:cNvPr id="10" name="Google Shape;5439;p70"/>
          <p:cNvGrpSpPr/>
          <p:nvPr/>
        </p:nvGrpSpPr>
        <p:grpSpPr>
          <a:xfrm>
            <a:off x="1747962" y="2038724"/>
            <a:ext cx="5448281" cy="1145005"/>
            <a:chOff x="6777990" y="3710194"/>
            <a:chExt cx="1264851" cy="677381"/>
          </a:xfrm>
        </p:grpSpPr>
        <p:grpSp>
          <p:nvGrpSpPr>
            <p:cNvPr id="11" name="Google Shape;5440;p70"/>
            <p:cNvGrpSpPr/>
            <p:nvPr/>
          </p:nvGrpSpPr>
          <p:grpSpPr>
            <a:xfrm>
              <a:off x="6777990" y="3874492"/>
              <a:ext cx="411129" cy="513083"/>
              <a:chOff x="6777990" y="3874492"/>
              <a:chExt cx="411129" cy="513083"/>
            </a:xfrm>
          </p:grpSpPr>
          <p:cxnSp>
            <p:nvCxnSpPr>
              <p:cNvPr id="24" name="Google Shape;5441;p70"/>
              <p:cNvCxnSpPr/>
              <p:nvPr/>
            </p:nvCxnSpPr>
            <p:spPr>
              <a:xfrm>
                <a:off x="6977019" y="4216875"/>
                <a:ext cx="0" cy="170700"/>
              </a:xfrm>
              <a:prstGeom prst="straightConnector1">
                <a:avLst/>
              </a:prstGeom>
              <a:ln>
                <a:headEnd type="none" w="med" len="med"/>
                <a:tailEnd type="diamond" w="med" len="med"/>
              </a:ln>
            </p:spPr>
            <p:style>
              <a:lnRef idx="2">
                <a:schemeClr val="dk1"/>
              </a:lnRef>
              <a:fillRef idx="1">
                <a:schemeClr val="lt1"/>
              </a:fillRef>
              <a:effectRef idx="0">
                <a:schemeClr val="dk1"/>
              </a:effectRef>
              <a:fontRef idx="minor">
                <a:schemeClr val="dk1"/>
              </a:fontRef>
            </p:style>
          </p:cxnSp>
          <p:sp>
            <p:nvSpPr>
              <p:cNvPr id="25" name="Google Shape;5442;p7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ln w="0"/>
                    <a:solidFill>
                      <a:schemeClr val="accent1"/>
                    </a:solidFill>
                    <a:effectLst>
                      <a:outerShdw blurRad="38100" dist="19050" dir="2700000" algn="tl" rotWithShape="0">
                        <a:schemeClr val="dk1">
                          <a:alpha val="40000"/>
                        </a:schemeClr>
                      </a:outerShdw>
                    </a:effectLst>
                  </a:rPr>
                  <a:t>Data information</a:t>
                </a:r>
                <a:endParaRPr dirty="0">
                  <a:ln w="0"/>
                  <a:solidFill>
                    <a:schemeClr val="accent1"/>
                  </a:solidFill>
                  <a:effectLst>
                    <a:outerShdw blurRad="38100" dist="19050" dir="2700000" algn="tl" rotWithShape="0">
                      <a:schemeClr val="dk1">
                        <a:alpha val="40000"/>
                      </a:schemeClr>
                    </a:outerShdw>
                  </a:effectLst>
                </a:endParaRPr>
              </a:p>
            </p:txBody>
          </p:sp>
        </p:grpSp>
        <p:grpSp>
          <p:nvGrpSpPr>
            <p:cNvPr id="13" name="Google Shape;5443;p70"/>
            <p:cNvGrpSpPr/>
            <p:nvPr/>
          </p:nvGrpSpPr>
          <p:grpSpPr>
            <a:xfrm>
              <a:off x="7188425" y="3710194"/>
              <a:ext cx="450800" cy="520535"/>
              <a:chOff x="7188425" y="3710194"/>
              <a:chExt cx="450800" cy="520535"/>
            </a:xfrm>
          </p:grpSpPr>
          <p:cxnSp>
            <p:nvCxnSpPr>
              <p:cNvPr id="22" name="Google Shape;5444;p70"/>
              <p:cNvCxnSpPr/>
              <p:nvPr/>
            </p:nvCxnSpPr>
            <p:spPr>
              <a:xfrm rot="10800000">
                <a:off x="7393988" y="3710194"/>
                <a:ext cx="0" cy="170700"/>
              </a:xfrm>
              <a:prstGeom prst="straightConnector1">
                <a:avLst/>
              </a:prstGeom>
              <a:ln>
                <a:headEnd type="none" w="med" len="med"/>
                <a:tailEnd type="diamond" w="med" len="med"/>
              </a:ln>
            </p:spPr>
            <p:style>
              <a:lnRef idx="2">
                <a:schemeClr val="dk1"/>
              </a:lnRef>
              <a:fillRef idx="1">
                <a:schemeClr val="lt1"/>
              </a:fillRef>
              <a:effectRef idx="0">
                <a:schemeClr val="dk1"/>
              </a:effectRef>
              <a:fontRef idx="minor">
                <a:schemeClr val="dk1"/>
              </a:fontRef>
            </p:style>
          </p:cxnSp>
          <p:sp>
            <p:nvSpPr>
              <p:cNvPr id="23" name="Google Shape;5445;p70"/>
              <p:cNvSpPr/>
              <p:nvPr/>
            </p:nvSpPr>
            <p:spPr>
              <a:xfrm>
                <a:off x="7188425" y="3874492"/>
                <a:ext cx="450800"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ln w="0"/>
                    <a:solidFill>
                      <a:schemeClr val="accent1"/>
                    </a:solidFill>
                    <a:effectLst>
                      <a:outerShdw blurRad="38100" dist="25400" dir="5400000" algn="ctr" rotWithShape="0">
                        <a:srgbClr val="6E747A">
                          <a:alpha val="43000"/>
                        </a:srgbClr>
                      </a:outerShdw>
                    </a:effectLst>
                  </a:rPr>
                  <a:t>Data description</a:t>
                </a:r>
                <a:endParaRPr b="1" dirty="0">
                  <a:ln w="22225">
                    <a:solidFill>
                      <a:schemeClr val="accent2"/>
                    </a:solidFill>
                    <a:prstDash val="solid"/>
                  </a:ln>
                  <a:solidFill>
                    <a:schemeClr val="accent2">
                      <a:lumMod val="40000"/>
                      <a:lumOff val="60000"/>
                    </a:schemeClr>
                  </a:solidFill>
                </a:endParaRPr>
              </a:p>
            </p:txBody>
          </p:sp>
        </p:grpSp>
        <p:grpSp>
          <p:nvGrpSpPr>
            <p:cNvPr id="14" name="Google Shape;5446;p70"/>
            <p:cNvGrpSpPr/>
            <p:nvPr/>
          </p:nvGrpSpPr>
          <p:grpSpPr>
            <a:xfrm>
              <a:off x="7631367" y="3874492"/>
              <a:ext cx="411474" cy="513083"/>
              <a:chOff x="7631367" y="3874492"/>
              <a:chExt cx="411474" cy="513083"/>
            </a:xfrm>
          </p:grpSpPr>
          <p:cxnSp>
            <p:nvCxnSpPr>
              <p:cNvPr id="20" name="Google Shape;5447;p70"/>
              <p:cNvCxnSpPr/>
              <p:nvPr/>
            </p:nvCxnSpPr>
            <p:spPr>
              <a:xfrm>
                <a:off x="7837104" y="4216875"/>
                <a:ext cx="0" cy="170700"/>
              </a:xfrm>
              <a:prstGeom prst="straightConnector1">
                <a:avLst/>
              </a:prstGeom>
              <a:ln>
                <a:headEnd type="none" w="med" len="med"/>
                <a:tailEnd type="diamond" w="med" len="med"/>
              </a:ln>
            </p:spPr>
            <p:style>
              <a:lnRef idx="2">
                <a:schemeClr val="dk1"/>
              </a:lnRef>
              <a:fillRef idx="1">
                <a:schemeClr val="lt1"/>
              </a:fillRef>
              <a:effectRef idx="0">
                <a:schemeClr val="dk1"/>
              </a:effectRef>
              <a:fontRef idx="minor">
                <a:schemeClr val="dk1"/>
              </a:fontRef>
            </p:style>
          </p:cxnSp>
          <p:sp>
            <p:nvSpPr>
              <p:cNvPr id="21" name="Google Shape;5448;p70"/>
              <p:cNvSpPr/>
              <p:nvPr/>
            </p:nvSpPr>
            <p:spPr>
              <a:xfrm>
                <a:off x="7631367"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ln w="0"/>
                    <a:solidFill>
                      <a:schemeClr val="accent1"/>
                    </a:solidFill>
                    <a:effectLst>
                      <a:outerShdw blurRad="38100" dist="25400" dir="5400000" algn="ctr" rotWithShape="0">
                        <a:srgbClr val="6E747A">
                          <a:alpha val="43000"/>
                        </a:srgbClr>
                      </a:outerShdw>
                    </a:effectLst>
                  </a:rPr>
                  <a:t>Column data type</a:t>
                </a:r>
                <a:endParaRPr dirty="0">
                  <a:ln w="0"/>
                  <a:solidFill>
                    <a:schemeClr val="accent1"/>
                  </a:solidFill>
                  <a:effectLst>
                    <a:outerShdw blurRad="38100" dist="25400" dir="5400000" algn="ctr" rotWithShape="0">
                      <a:srgbClr val="6E747A">
                        <a:alpha val="43000"/>
                      </a:srgbClr>
                    </a:outerShdw>
                  </a:effectLst>
                </a:endParaRPr>
              </a:p>
            </p:txBody>
          </p:sp>
        </p:grpSp>
      </p:grpSp>
    </p:spTree>
    <p:extLst>
      <p:ext uri="{BB962C8B-B14F-4D97-AF65-F5344CB8AC3E}">
        <p14:creationId xmlns:p14="http://schemas.microsoft.com/office/powerpoint/2010/main" val="2224697701"/>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Data Analysis Workshop by Slidesgo">
  <a:themeElements>
    <a:clrScheme name="Simple Light">
      <a:dk1>
        <a:srgbClr val="FFFFFF"/>
      </a:dk1>
      <a:lt1>
        <a:srgbClr val="005F71"/>
      </a:lt1>
      <a:dk2>
        <a:srgbClr val="010318"/>
      </a:dk2>
      <a:lt2>
        <a:srgbClr val="00FFFD"/>
      </a:lt2>
      <a:accent1>
        <a:srgbClr val="00CDAB"/>
      </a:accent1>
      <a:accent2>
        <a:srgbClr val="02867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919</TotalTime>
  <Words>1336</Words>
  <Application>Microsoft Office PowerPoint</Application>
  <PresentationFormat>On-screen Show (16:9)</PresentationFormat>
  <Paragraphs>203</Paragraphs>
  <Slides>36</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Lexend</vt:lpstr>
      <vt:lpstr>Manjari</vt:lpstr>
      <vt:lpstr>Calibri</vt:lpstr>
      <vt:lpstr>Data Analysis Workshop by Slidesgo</vt:lpstr>
      <vt:lpstr>Digital payment methods</vt:lpstr>
      <vt:lpstr>Contents </vt:lpstr>
      <vt:lpstr>Data Preparation for Exploration </vt:lpstr>
      <vt:lpstr>How We preprocess Data for Exploration? </vt:lpstr>
      <vt:lpstr>Process</vt:lpstr>
      <vt:lpstr>Process</vt:lpstr>
      <vt:lpstr>Process</vt:lpstr>
      <vt:lpstr>Data-Overview</vt:lpstr>
      <vt:lpstr>PowerPoint Presentation</vt:lpstr>
      <vt:lpstr>PowerPoint Presentation</vt:lpstr>
      <vt:lpstr>Process</vt:lpstr>
      <vt:lpstr>Data Visualization in Tableau </vt:lpstr>
      <vt:lpstr>Now we will show how using tableau to create a Interactive dash board</vt:lpstr>
      <vt:lpstr>PowerPoint Presentation</vt:lpstr>
      <vt:lpstr>PowerPoint Presentation</vt:lpstr>
      <vt:lpstr>PowerPoint Presentation</vt:lpstr>
      <vt:lpstr>PowerPoint Presentation</vt:lpstr>
      <vt:lpstr>5.499</vt:lpstr>
      <vt:lpstr>27.289.199</vt:lpstr>
      <vt:lpstr>Séquence</vt:lpstr>
      <vt:lpstr>Data Analysis to Answer Questions </vt:lpstr>
      <vt:lpstr>Which payment method is the most popular?</vt:lpstr>
      <vt:lpstr>What is the least common payment method?</vt:lpstr>
      <vt:lpstr>Which merchant has processed the most transactions?</vt:lpstr>
      <vt:lpstr>What are the most common transaction locations?</vt:lpstr>
      <vt:lpstr>What is the most common merchant category by the number of transactions?</vt:lpstr>
      <vt:lpstr>Which product category is the most frequently purchased?</vt:lpstr>
      <vt:lpstr>Is there a correlation between transaction fees and cashback?</vt:lpstr>
      <vt:lpstr>What is the distribution of cashback across different payment methods?</vt:lpstr>
      <vt:lpstr>Prioritize Popular Payment Methods</vt:lpstr>
      <vt:lpstr>Monitor and Adapt to Emerging Payment Trends</vt:lpstr>
      <vt:lpstr>Maximize Cashback and Loyalty Incentives</vt:lpstr>
      <vt:lpstr>Increase Adoption of Niche Payment Methods</vt:lpstr>
      <vt:lpstr>Enhance Security Features without Compromising Convenience</vt:lpstr>
      <vt:lpstr>Expand Awareness and Infrastructure in Rural Regions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Workshop</dc:title>
  <cp:lastModifiedBy>AL AHLAWY</cp:lastModifiedBy>
  <cp:revision>58</cp:revision>
  <dcterms:modified xsi:type="dcterms:W3CDTF">2024-10-25T20:34:16Z</dcterms:modified>
</cp:coreProperties>
</file>